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 id="2147483708" r:id="rId2"/>
    <p:sldMasterId id="2147483720" r:id="rId3"/>
    <p:sldMasterId id="2147483732" r:id="rId4"/>
    <p:sldMasterId id="2147483744" r:id="rId5"/>
    <p:sldMasterId id="2147483756" r:id="rId6"/>
    <p:sldMasterId id="2147483768" r:id="rId7"/>
    <p:sldMasterId id="2147483780" r:id="rId8"/>
    <p:sldMasterId id="2147483792" r:id="rId9"/>
    <p:sldMasterId id="2147483804" r:id="rId10"/>
    <p:sldMasterId id="2147483816" r:id="rId11"/>
    <p:sldMasterId id="2147483828" r:id="rId12"/>
  </p:sldMasterIdLst>
  <p:notesMasterIdLst>
    <p:notesMasterId r:id="rId35"/>
  </p:notesMasterIdLst>
  <p:sldIdLst>
    <p:sldId id="262" r:id="rId13"/>
    <p:sldId id="264" r:id="rId14"/>
    <p:sldId id="265" r:id="rId15"/>
    <p:sldId id="280" r:id="rId16"/>
    <p:sldId id="263" r:id="rId17"/>
    <p:sldId id="267" r:id="rId18"/>
    <p:sldId id="278" r:id="rId19"/>
    <p:sldId id="270" r:id="rId20"/>
    <p:sldId id="269" r:id="rId21"/>
    <p:sldId id="276" r:id="rId22"/>
    <p:sldId id="275" r:id="rId23"/>
    <p:sldId id="271" r:id="rId24"/>
    <p:sldId id="286" r:id="rId25"/>
    <p:sldId id="287" r:id="rId26"/>
    <p:sldId id="288" r:id="rId27"/>
    <p:sldId id="289" r:id="rId28"/>
    <p:sldId id="290" r:id="rId29"/>
    <p:sldId id="291" r:id="rId30"/>
    <p:sldId id="292" r:id="rId31"/>
    <p:sldId id="293" r:id="rId32"/>
    <p:sldId id="294" r:id="rId33"/>
    <p:sldId id="295" r:id="rId34"/>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D23A3"/>
    <a:srgbClr val="C54B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78" autoAdjust="0"/>
    <p:restoredTop sz="94660"/>
  </p:normalViewPr>
  <p:slideViewPr>
    <p:cSldViewPr>
      <p:cViewPr varScale="1">
        <p:scale>
          <a:sx n="68" d="100"/>
          <a:sy n="68" d="100"/>
        </p:scale>
        <p:origin x="1356"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tableStyles" Target="tableStyles.xml"/><Relationship Id="rId21" Type="http://schemas.openxmlformats.org/officeDocument/2006/relationships/slide" Target="slides/slide9.xml"/><Relationship Id="rId34" Type="http://schemas.openxmlformats.org/officeDocument/2006/relationships/slide" Target="slides/slide22.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4.xml"/><Relationship Id="rId20" Type="http://schemas.openxmlformats.org/officeDocument/2006/relationships/slide" Target="slides/slide8.xml"/><Relationship Id="rId29"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 Target="slides/slide7.xml"/><Relationship Id="rId31" Type="http://schemas.openxmlformats.org/officeDocument/2006/relationships/slide" Target="slides/slide1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notesMaster" Target="notesMasters/notesMaster1.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diagrams/_rels/drawing1.xml.rels><?xml version="1.0" encoding="UTF-8" standalone="yes"?>
<Relationships xmlns="http://schemas.openxmlformats.org/package/2006/relationships"><Relationship Id="rId1" Type="http://schemas.openxmlformats.org/officeDocument/2006/relationships/image" Target="../media/image1.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0E0ECC-5872-4933-B255-D8DF2D9B0C0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ru-RU"/>
        </a:p>
      </dgm:t>
    </dgm:pt>
    <dgm:pt modelId="{4463DF5D-6326-44EF-AD21-E2C1F8C75309}">
      <dgm:prSet>
        <dgm:style>
          <a:lnRef idx="1">
            <a:schemeClr val="accent2"/>
          </a:lnRef>
          <a:fillRef idx="2">
            <a:schemeClr val="accent2"/>
          </a:fillRef>
          <a:effectRef idx="1">
            <a:schemeClr val="accent2"/>
          </a:effectRef>
          <a:fontRef idx="minor">
            <a:schemeClr val="dk1"/>
          </a:fontRef>
        </dgm:style>
      </dgm:prSet>
      <dgm:spPr/>
      <dgm:t>
        <a:bodyPr>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rtl="0"/>
          <a:r>
            <a:rPr lang="az-Latn-AZ" b="1" cap="none" spc="0" baseline="0" dirty="0">
              <a:ln/>
              <a:solidFill>
                <a:srgbClr val="C54B8B"/>
              </a:solidFill>
              <a:effectLst/>
            </a:rPr>
            <a:t>Natiqlik sənətinin yaranma tarixi</a:t>
          </a:r>
          <a:endParaRPr lang="ru-RU" b="1" cap="none" spc="0" baseline="0" dirty="0">
            <a:ln/>
            <a:solidFill>
              <a:srgbClr val="C54B8B"/>
            </a:solidFill>
            <a:effectLst/>
          </a:endParaRPr>
        </a:p>
      </dgm:t>
    </dgm:pt>
    <dgm:pt modelId="{837A9641-F1B9-4AEF-8828-1DF9F832EAD3}" type="parTrans" cxnId="{2D691DB7-98D8-4B81-A0CD-B1724239117B}">
      <dgm:prSet/>
      <dgm:spPr/>
      <dgm:t>
        <a:bodyPr/>
        <a:lstStyle/>
        <a:p>
          <a:endParaRPr lang="ru-RU"/>
        </a:p>
      </dgm:t>
    </dgm:pt>
    <dgm:pt modelId="{A7398A47-FD7D-408E-9B93-4C9CE305CE0E}" type="sibTrans" cxnId="{2D691DB7-98D8-4B81-A0CD-B1724239117B}">
      <dgm:prSet/>
      <dgm:spPr/>
      <dgm:t>
        <a:bodyPr/>
        <a:lstStyle/>
        <a:p>
          <a:endParaRPr lang="ru-RU"/>
        </a:p>
      </dgm:t>
    </dgm:pt>
    <dgm:pt modelId="{C6F007E3-54F7-4521-BA23-98B8D3F9FD05}" type="pres">
      <dgm:prSet presAssocID="{120E0ECC-5872-4933-B255-D8DF2D9B0C0D}" presName="linear" presStyleCnt="0">
        <dgm:presLayoutVars>
          <dgm:animLvl val="lvl"/>
          <dgm:resizeHandles val="exact"/>
        </dgm:presLayoutVars>
      </dgm:prSet>
      <dgm:spPr/>
    </dgm:pt>
    <dgm:pt modelId="{0CBBF45A-D9F3-4391-A6E4-BD91F37D00EB}" type="pres">
      <dgm:prSet presAssocID="{4463DF5D-6326-44EF-AD21-E2C1F8C75309}" presName="parentText" presStyleLbl="node1" presStyleIdx="0" presStyleCnt="1" custLinFactNeighborX="1389" custLinFactNeighborY="14359">
        <dgm:presLayoutVars>
          <dgm:chMax val="0"/>
          <dgm:bulletEnabled val="1"/>
        </dgm:presLayoutVars>
      </dgm:prSet>
      <dgm:spPr/>
    </dgm:pt>
  </dgm:ptLst>
  <dgm:cxnLst>
    <dgm:cxn modelId="{11299E6D-F2C0-47FE-83AA-CDDD8F998CCC}" type="presOf" srcId="{120E0ECC-5872-4933-B255-D8DF2D9B0C0D}" destId="{C6F007E3-54F7-4521-BA23-98B8D3F9FD05}" srcOrd="0" destOrd="0" presId="urn:microsoft.com/office/officeart/2005/8/layout/vList2"/>
    <dgm:cxn modelId="{2D5891B3-6B0E-4A96-BFF4-DE687AE019B2}" type="presOf" srcId="{4463DF5D-6326-44EF-AD21-E2C1F8C75309}" destId="{0CBBF45A-D9F3-4391-A6E4-BD91F37D00EB}" srcOrd="0" destOrd="0" presId="urn:microsoft.com/office/officeart/2005/8/layout/vList2"/>
    <dgm:cxn modelId="{2D691DB7-98D8-4B81-A0CD-B1724239117B}" srcId="{120E0ECC-5872-4933-B255-D8DF2D9B0C0D}" destId="{4463DF5D-6326-44EF-AD21-E2C1F8C75309}" srcOrd="0" destOrd="0" parTransId="{837A9641-F1B9-4AEF-8828-1DF9F832EAD3}" sibTransId="{A7398A47-FD7D-408E-9B93-4C9CE305CE0E}"/>
    <dgm:cxn modelId="{B5A01F34-8E6A-4936-BF11-72B84FF6C326}" type="presParOf" srcId="{C6F007E3-54F7-4521-BA23-98B8D3F9FD05}" destId="{0CBBF45A-D9F3-4391-A6E4-BD91F37D00EB}"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BBF45A-D9F3-4391-A6E4-BD91F37D00EB}">
      <dsp:nvSpPr>
        <dsp:cNvPr id="0" name=""/>
        <dsp:cNvSpPr/>
      </dsp:nvSpPr>
      <dsp:spPr>
        <a:xfrm>
          <a:off x="0" y="276208"/>
          <a:ext cx="8229600" cy="935415"/>
        </a:xfrm>
        <a:prstGeom prst="roundRect">
          <a:avLst/>
        </a:prstGeom>
        <a:blipFill>
          <a:blip xmlns:r="http://schemas.openxmlformats.org/officeDocument/2006/relationships" r:embed="rId1">
            <a:duotone>
              <a:schemeClr val="accent2">
                <a:shade val="63000"/>
                <a:tint val="82000"/>
              </a:schemeClr>
              <a:schemeClr val="accent2">
                <a:tint val="10000"/>
                <a:satMod val="400000"/>
              </a:schemeClr>
            </a:duotone>
          </a:blip>
          <a:tile tx="0" ty="0" sx="40000" sy="40000" flip="none" algn="tl"/>
        </a:blipFill>
        <a:ln w="12700" cap="flat" cmpd="sng" algn="ctr">
          <a:solidFill>
            <a:schemeClr val="accent2"/>
          </a:solidFill>
          <a:prstDash val="solid"/>
        </a:ln>
        <a:effectLst>
          <a:outerShdw blurRad="95000" rotWithShape="0">
            <a:srgbClr val="000000">
              <a:alpha val="50000"/>
            </a:srgbClr>
          </a:outerShdw>
          <a:softEdge rad="12700"/>
        </a:effectLst>
      </dsp:spPr>
      <dsp:style>
        <a:lnRef idx="1">
          <a:schemeClr val="accent2"/>
        </a:lnRef>
        <a:fillRef idx="2">
          <a:schemeClr val="accent2"/>
        </a:fillRef>
        <a:effectRef idx="1">
          <a:schemeClr val="accent2"/>
        </a:effectRef>
        <a:fontRef idx="minor">
          <a:schemeClr val="dk1"/>
        </a:fontRef>
      </dsp:style>
      <dsp:txBody>
        <a:bodyPr spcFirstLastPara="0" vert="horz" wrap="square" lIns="148590" tIns="148590" rIns="148590" bIns="148590" numCol="1" spcCol="1270" anchor="ctr" anchorCtr="0">
          <a:no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pPr marL="0" lvl="0" indent="0" algn="l" defTabSz="1733550" rtl="0">
            <a:lnSpc>
              <a:spcPct val="90000"/>
            </a:lnSpc>
            <a:spcBef>
              <a:spcPct val="0"/>
            </a:spcBef>
            <a:spcAft>
              <a:spcPct val="35000"/>
            </a:spcAft>
            <a:buNone/>
          </a:pPr>
          <a:r>
            <a:rPr lang="az-Latn-AZ" sz="3900" b="1" kern="1200" cap="none" spc="0" baseline="0" dirty="0">
              <a:ln/>
              <a:solidFill>
                <a:srgbClr val="C54B8B"/>
              </a:solidFill>
              <a:effectLst/>
            </a:rPr>
            <a:t>Natiqlik sənətinin yaranma tarixi</a:t>
          </a:r>
          <a:endParaRPr lang="ru-RU" sz="3900" b="1" kern="1200" cap="none" spc="0" baseline="0" dirty="0">
            <a:ln/>
            <a:solidFill>
              <a:srgbClr val="C54B8B"/>
            </a:solidFill>
            <a:effectLst/>
          </a:endParaRPr>
        </a:p>
      </dsp:txBody>
      <dsp:txXfrm>
        <a:off x="45663" y="321871"/>
        <a:ext cx="8138274" cy="84408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jpeg>
</file>

<file path=ppt/media/image15.jpeg>
</file>

<file path=ppt/media/image16.jpeg>
</file>

<file path=ppt/media/image17.jpeg>
</file>

<file path=ppt/media/image18.png>
</file>

<file path=ppt/media/image19.jpeg>
</file>

<file path=ppt/media/image2.jpeg>
</file>

<file path=ppt/media/image20.jpeg>
</file>

<file path=ppt/media/image21.jpeg>
</file>

<file path=ppt/media/image22.pn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C3ECB7-A379-4E09-88CA-894B580E696B}" type="datetimeFigureOut">
              <a:rPr lang="ru-RU" smtClean="0"/>
              <a:pPr/>
              <a:t>07.11.2020</a:t>
            </a:fld>
            <a:endParaRPr lang="ru-RU"/>
          </a:p>
        </p:txBody>
      </p:sp>
      <p:sp>
        <p:nvSpPr>
          <p:cNvPr id="4" name="Образ слайда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52BF3BC-27EB-4CB6-A505-3D547FDED3D5}" type="slidenum">
              <a:rPr lang="ru-RU" smtClean="0"/>
              <a:pPr/>
              <a:t>‹#›</a:t>
            </a:fld>
            <a:endParaRPr lang="ru-RU"/>
          </a:p>
        </p:txBody>
      </p:sp>
    </p:spTree>
    <p:extLst>
      <p:ext uri="{BB962C8B-B14F-4D97-AF65-F5344CB8AC3E}">
        <p14:creationId xmlns:p14="http://schemas.microsoft.com/office/powerpoint/2010/main" val="2420041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normAutofit/>
          </a:bodyPr>
          <a:lstStyle/>
          <a:p>
            <a:endParaRPr lang="ru-RU" dirty="0"/>
          </a:p>
        </p:txBody>
      </p:sp>
      <p:sp>
        <p:nvSpPr>
          <p:cNvPr id="4" name="Номер слайда 3"/>
          <p:cNvSpPr>
            <a:spLocks noGrp="1"/>
          </p:cNvSpPr>
          <p:nvPr>
            <p:ph type="sldNum" sz="quarter" idx="10"/>
          </p:nvPr>
        </p:nvSpPr>
        <p:spPr/>
        <p:txBody>
          <a:bodyPr/>
          <a:lstStyle/>
          <a:p>
            <a:fld id="{252BF3BC-27EB-4CB6-A505-3D547FDED3D5}" type="slidenum">
              <a:rPr lang="ru-RU" smtClean="0"/>
              <a:pPr/>
              <a:t>1</a:t>
            </a:fld>
            <a:endParaRPr lang="ru-RU"/>
          </a:p>
        </p:txBody>
      </p:sp>
    </p:spTree>
    <p:extLst>
      <p:ext uri="{BB962C8B-B14F-4D97-AF65-F5344CB8AC3E}">
        <p14:creationId xmlns:p14="http://schemas.microsoft.com/office/powerpoint/2010/main" val="399773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Образ слайда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8" name="Заметки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19459" name="Номер слайда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eorgia" panose="02040502050405020303" pitchFamily="18" charset="0"/>
                <a:cs typeface="Arial" panose="020B0604020202020204" pitchFamily="34" charset="0"/>
              </a:defRPr>
            </a:lvl1pPr>
            <a:lvl2pPr marL="742950" indent="-285750">
              <a:defRPr>
                <a:solidFill>
                  <a:schemeClr val="tx1"/>
                </a:solidFill>
                <a:latin typeface="Georgia" panose="02040502050405020303" pitchFamily="18" charset="0"/>
                <a:cs typeface="Arial" panose="020B0604020202020204" pitchFamily="34" charset="0"/>
              </a:defRPr>
            </a:lvl2pPr>
            <a:lvl3pPr marL="1143000" indent="-228600">
              <a:defRPr>
                <a:solidFill>
                  <a:schemeClr val="tx1"/>
                </a:solidFill>
                <a:latin typeface="Georgia" panose="02040502050405020303" pitchFamily="18" charset="0"/>
                <a:cs typeface="Arial" panose="020B0604020202020204" pitchFamily="34" charset="0"/>
              </a:defRPr>
            </a:lvl3pPr>
            <a:lvl4pPr marL="1600200" indent="-228600">
              <a:defRPr>
                <a:solidFill>
                  <a:schemeClr val="tx1"/>
                </a:solidFill>
                <a:latin typeface="Georgia" panose="02040502050405020303" pitchFamily="18" charset="0"/>
                <a:cs typeface="Arial" panose="020B0604020202020204" pitchFamily="34" charset="0"/>
              </a:defRPr>
            </a:lvl4pPr>
            <a:lvl5pPr marL="2057400" indent="-228600">
              <a:defRPr>
                <a:solidFill>
                  <a:schemeClr val="tx1"/>
                </a:solidFill>
                <a:latin typeface="Georgia" panose="02040502050405020303" pitchFamily="18" charset="0"/>
                <a:cs typeface="Arial" panose="020B0604020202020204" pitchFamily="34" charset="0"/>
              </a:defRPr>
            </a:lvl5pPr>
            <a:lvl6pPr marL="25146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6pPr>
            <a:lvl7pPr marL="29718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7pPr>
            <a:lvl8pPr marL="34290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8pPr>
            <a:lvl9pPr marL="38862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2497456-FC80-4266-B8CF-851DB6D2490C}" type="slidenum">
              <a:rPr kumimoji="0" lang="ru-RU"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ru-RU"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41753816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9" name="Подзаголовок 8"/>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ru-RU"/>
              <a:t>Образец подзаголовка</a:t>
            </a:r>
            <a:endParaRPr kumimoji="0" lang="en-US"/>
          </a:p>
        </p:txBody>
      </p:sp>
      <p:sp>
        <p:nvSpPr>
          <p:cNvPr id="28" name="Заголовок 27"/>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ru-RU"/>
              <a:t>Образец заголовка</a:t>
            </a:r>
            <a:endParaRPr kumimoji="0" lang="en-US"/>
          </a:p>
        </p:txBody>
      </p:sp>
      <p:cxnSp>
        <p:nvCxnSpPr>
          <p:cNvPr id="8" name="Прямая соединительная линия 7"/>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Прямая соединительная линия 12"/>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Овал 13"/>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Дата 14"/>
          <p:cNvSpPr>
            <a:spLocks noGrp="1"/>
          </p:cNvSpPr>
          <p:nvPr>
            <p:ph type="dt" sz="half" idx="10"/>
          </p:nvPr>
        </p:nvSpPr>
        <p:spPr/>
        <p:txBody>
          <a:bodyPr/>
          <a:lstStyle/>
          <a:p>
            <a:fld id="{5B106E36-FD25-4E2D-B0AA-010F637433A0}" type="datetimeFigureOut">
              <a:rPr lang="ru-RU" smtClean="0"/>
              <a:pPr/>
              <a:t>07.11.2020</a:t>
            </a:fld>
            <a:endParaRPr lang="ru-RU"/>
          </a:p>
        </p:txBody>
      </p:sp>
      <p:sp>
        <p:nvSpPr>
          <p:cNvPr id="16" name="Номер слайда 15"/>
          <p:cNvSpPr>
            <a:spLocks noGrp="1"/>
          </p:cNvSpPr>
          <p:nvPr>
            <p:ph type="sldNum" sz="quarter" idx="11"/>
          </p:nvPr>
        </p:nvSpPr>
        <p:spPr/>
        <p:txBody>
          <a:bodyPr/>
          <a:lstStyle/>
          <a:p>
            <a:fld id="{725C68B6-61C2-468F-89AB-4B9F7531AA68}" type="slidenum">
              <a:rPr lang="ru-RU" smtClean="0"/>
              <a:pPr/>
              <a:t>‹#›</a:t>
            </a:fld>
            <a:endParaRPr lang="ru-RU"/>
          </a:p>
        </p:txBody>
      </p:sp>
      <p:sp>
        <p:nvSpPr>
          <p:cNvPr id="17" name="Нижний колонтитул 16"/>
          <p:cNvSpPr>
            <a:spLocks noGrp="1"/>
          </p:cNvSpPr>
          <p:nvPr>
            <p:ph type="ftr" sz="quarter" idx="12"/>
          </p:nvPr>
        </p:nvSpPr>
        <p:spPr/>
        <p:txBody>
          <a:bodyPr/>
          <a:lstStyle/>
          <a:p>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kumimoji="0" lang="ru-RU"/>
              <a:t>Образец заголовка</a:t>
            </a:r>
            <a:endParaRPr kumimoji="0" lang="en-US"/>
          </a:p>
        </p:txBody>
      </p:sp>
      <p:sp>
        <p:nvSpPr>
          <p:cNvPr id="3" name="Вертикальный текст 2"/>
          <p:cNvSpPr>
            <a:spLocks noGrp="1"/>
          </p:cNvSpPr>
          <p:nvPr>
            <p:ph type="body" orient="vert" idx="1"/>
          </p:nvPr>
        </p:nvSpPr>
        <p:spPr/>
        <p:txBody>
          <a:bodyPr vert="eaVert"/>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4" name="Дата 3"/>
          <p:cNvSpPr>
            <a:spLocks noGrp="1"/>
          </p:cNvSpPr>
          <p:nvPr>
            <p:ph type="dt" sz="half" idx="10"/>
          </p:nvPr>
        </p:nvSpPr>
        <p:spPr/>
        <p:txBody>
          <a:bodyPr/>
          <a:lstStyle/>
          <a:p>
            <a:fld id="{5B106E36-FD25-4E2D-B0AA-010F637433A0}" type="datetimeFigureOut">
              <a:rPr lang="ru-RU" smtClean="0"/>
              <a:pPr/>
              <a:t>07.11.2020</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4" name="Прямоугольник 22"/>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5" name="Прямоугольник 23"/>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6" name="Прямоугольник 24"/>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7" name="Прямоугольник 25"/>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0" name="Прямоугольник 26"/>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1" name="Скругленный прямоугольник 29"/>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2" name="Скругленный прямоугольник 30"/>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3" name="Прямоугольник 6"/>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Прямоугольник 9"/>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Прямоугольник 10"/>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6" name="Прямоугольник 18"/>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8" name="Заголовок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ru-RU"/>
              <a:t>Образец заголовка</a:t>
            </a:r>
            <a:endParaRPr lang="en-US"/>
          </a:p>
        </p:txBody>
      </p:sp>
      <p:sp>
        <p:nvSpPr>
          <p:cNvPr id="9" name="Подзаголовок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ru-RU"/>
              <a:t>Образец подзаголовка</a:t>
            </a:r>
            <a:endParaRPr lang="en-US"/>
          </a:p>
        </p:txBody>
      </p:sp>
      <p:sp>
        <p:nvSpPr>
          <p:cNvPr id="17" name="Дата 27"/>
          <p:cNvSpPr>
            <a:spLocks noGrp="1"/>
          </p:cNvSpPr>
          <p:nvPr>
            <p:ph type="dt" sz="half" idx="10"/>
          </p:nvPr>
        </p:nvSpPr>
        <p:spPr>
          <a:xfrm>
            <a:off x="6705600" y="4206875"/>
            <a:ext cx="960438"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724AA539-0ABD-4CB3-B62E-B768713FFF04}"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8" name="Нижний колонтитул 16"/>
          <p:cNvSpPr>
            <a:spLocks noGrp="1"/>
          </p:cNvSpPr>
          <p:nvPr>
            <p:ph type="ftr" sz="quarter" idx="11"/>
          </p:nvPr>
        </p:nvSpPr>
        <p:spPr>
          <a:xfrm>
            <a:off x="5410200" y="4205288"/>
            <a:ext cx="1295400" cy="457200"/>
          </a:xfr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9" name="Номер слайда 28"/>
          <p:cNvSpPr>
            <a:spLocks noGrp="1"/>
          </p:cNvSpPr>
          <p:nvPr>
            <p:ph type="sldNum" sz="quarter" idx="12"/>
          </p:nvPr>
        </p:nvSpPr>
        <p:spPr>
          <a:xfrm>
            <a:off x="8320088" y="1588"/>
            <a:ext cx="747712" cy="365125"/>
          </a:xfrm>
        </p:spPr>
        <p:txBody>
          <a:bodyPr/>
          <a:lstStyle>
            <a:lvl1pPr>
              <a:defRPr>
                <a:solidFill>
                  <a:schemeClr val="bg1"/>
                </a:solidFill>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9789F7C8-D8A5-4821-A049-6CAF1380A32D}" type="slidenum">
              <a:rPr kumimoji="0" lang="ru-RU" altLang="en-US" sz="1800" b="0" i="0" u="none" strike="noStrike" kern="1200" cap="none" spc="0" normalizeH="0" baseline="0" noProof="0" smtClean="0">
                <a:ln>
                  <a:noFill/>
                </a:ln>
                <a:solidFill>
                  <a:prstClr val="white"/>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prstClr val="white"/>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690481905"/>
      </p:ext>
    </p:extLst>
  </p:cSld>
  <p:clrMapOvr>
    <a:masterClrMapping/>
  </p:clrMapOvr>
  <p:transition>
    <p:cut/>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F4F51885-B33B-4BDD-901A-B128D594A0B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B5D9F80A-AF77-409C-AF73-79CA3269B2D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311442112"/>
      </p:ext>
    </p:extLst>
  </p:cSld>
  <p:clrMapOvr>
    <a:masterClrMapping/>
  </p:clrMapOvr>
  <p:transition>
    <p:cut/>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ru-RU"/>
              <a:t>Образец заголовка</a:t>
            </a:r>
            <a:endParaRPr lang="en-US"/>
          </a:p>
        </p:txBody>
      </p:sp>
      <p:sp>
        <p:nvSpPr>
          <p:cNvPr id="3" name="Текст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ru-RU"/>
              <a:t>Образец текста</a:t>
            </a:r>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E71E374-7B75-4AE4-962E-5BEEAE7C916E}"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470A4ADE-5E1D-412B-ABEA-047A34100E8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634870405"/>
      </p:ext>
    </p:extLst>
  </p:cSld>
  <p:clrMapOvr>
    <a:masterClrMapping/>
  </p:clrMapOvr>
  <p:transition>
    <p:cut/>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Объект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099ED5B-F01C-4AD8-9DB1-78F7FFAF52A9}"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D9ECDC4-5C0B-4014-89DF-B8D05E5D8B1E}"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9312129"/>
      </p:ext>
    </p:extLst>
  </p:cSld>
  <p:clrMapOvr>
    <a:masterClrMapping/>
  </p:clrMapOvr>
  <p:transition>
    <p:cut/>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1000" y="1143000"/>
            <a:ext cx="8382000" cy="1069848"/>
          </a:xfrm>
        </p:spPr>
        <p:txBody>
          <a:bodyPr/>
          <a:lstStyle>
            <a:lvl1pPr>
              <a:defRPr sz="4000" b="0" i="0" cap="none" baseline="0"/>
            </a:lvl1pPr>
          </a:lstStyle>
          <a:p>
            <a:r>
              <a:rPr lang="ru-RU"/>
              <a:t>Образец заголовка</a:t>
            </a:r>
            <a:endParaRPr lang="en-US"/>
          </a:p>
        </p:txBody>
      </p:sp>
      <p:sp>
        <p:nvSpPr>
          <p:cNvPr id="3" name="Текст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4" name="Текст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5" name="Объект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Объект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Дата 25"/>
          <p:cNvSpPr>
            <a:spLocks noGrp="1"/>
          </p:cNvSpPr>
          <p:nvPr>
            <p:ph type="dt" sz="half" idx="10"/>
          </p:nvPr>
        </p:nvSpPr>
        <p:spPr/>
        <p:txBody>
          <a:bodyPr rtlCol="0"/>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5F29CED-41BB-4745-B7E3-D54D157580A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8" name="Номер слайда 26"/>
          <p:cNvSpPr>
            <a:spLocks noGrp="1"/>
          </p:cNvSpPr>
          <p:nvPr>
            <p:ph type="sldNum" sz="quarter" idx="11"/>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13BBB767-2903-49E7-8477-FBF1726F1B6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
        <p:nvSpPr>
          <p:cNvPr id="9" name="Нижний колонтитул 27"/>
          <p:cNvSpPr>
            <a:spLocks noGrp="1"/>
          </p:cNvSpPr>
          <p:nvPr>
            <p:ph type="ftr" sz="quarter" idx="12"/>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Tree>
    <p:extLst>
      <p:ext uri="{BB962C8B-B14F-4D97-AF65-F5344CB8AC3E}">
        <p14:creationId xmlns:p14="http://schemas.microsoft.com/office/powerpoint/2010/main" val="1849169199"/>
      </p:ext>
    </p:extLst>
  </p:cSld>
  <p:clrMapOvr>
    <a:masterClrMapping/>
  </p:clrMapOvr>
  <p:transition>
    <p:cut/>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1143000"/>
            <a:ext cx="8229600" cy="1069848"/>
          </a:xfrm>
        </p:spPr>
        <p:txBody>
          <a:bodyPr/>
          <a:lstStyle>
            <a:lvl1pPr>
              <a:defRPr sz="4000">
                <a:solidFill>
                  <a:schemeClr val="tx2"/>
                </a:solidFill>
              </a:defRPr>
            </a:lvl1pPr>
          </a:lstStyle>
          <a:p>
            <a:r>
              <a:rPr lang="ru-RU"/>
              <a:t>Образец заголовка</a:t>
            </a:r>
            <a:endParaRPr lang="en-US"/>
          </a:p>
        </p:txBody>
      </p:sp>
      <p:sp>
        <p:nvSpPr>
          <p:cNvPr id="3" name="Дата 2"/>
          <p:cNvSpPr>
            <a:spLocks noGrp="1"/>
          </p:cNvSpPr>
          <p:nvPr>
            <p:ph type="dt" sz="half" idx="10"/>
          </p:nvPr>
        </p:nvSpPr>
        <p:spPr>
          <a:xfrm>
            <a:off x="6583363" y="612775"/>
            <a:ext cx="957262"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1E2BF45-A713-4908-A6C5-B22899C043AF}"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ижний колонтитул 3"/>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омер слайда 4"/>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814BBD22-B9D7-468D-B6DA-7EE813E7294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428171817"/>
      </p:ext>
    </p:extLst>
  </p:cSld>
  <p:clrMapOvr>
    <a:masterClrMapping/>
  </p:clrMapOvr>
  <p:transition>
    <p:cut/>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CE52531A-F738-4AEC-9528-7277E1E890F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39F0F9-ED07-48E2-A2AB-94A14ED2CABB}"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002616766"/>
      </p:ext>
    </p:extLst>
  </p:cSld>
  <p:clrMapOvr>
    <a:masterClrMapping/>
  </p:clrMapOvr>
  <p:transition>
    <p:cut/>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353496" y="1101970"/>
            <a:ext cx="3383280" cy="877824"/>
          </a:xfrm>
        </p:spPr>
        <p:txBody>
          <a:bodyPr anchor="b"/>
          <a:lstStyle>
            <a:lvl1pPr algn="l">
              <a:buNone/>
              <a:defRPr sz="1800" b="1"/>
            </a:lvl1pPr>
          </a:lstStyle>
          <a:p>
            <a:r>
              <a:rPr lang="ru-RU"/>
              <a:t>Образец заголовка</a:t>
            </a:r>
            <a:endParaRPr lang="en-US"/>
          </a:p>
        </p:txBody>
      </p:sp>
      <p:sp>
        <p:nvSpPr>
          <p:cNvPr id="3" name="Текст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ru-RU"/>
              <a:t>Образец текста</a:t>
            </a:r>
          </a:p>
        </p:txBody>
      </p:sp>
      <p:sp>
        <p:nvSpPr>
          <p:cNvPr id="4" name="Объект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84B7422-BBAF-4E6A-B337-FC1D6ABFAD17}"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9229100-3AD8-4F9C-BEAF-1200AE3B2B9C}"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253000234"/>
      </p:ext>
    </p:extLst>
  </p:cSld>
  <p:clrMapOvr>
    <a:masterClrMapping/>
  </p:clrMapOvr>
  <p:transition>
    <p:cut/>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ru-RU"/>
              <a:t>Образец заголовка</a:t>
            </a:r>
            <a:endParaRPr lang="en-US"/>
          </a:p>
        </p:txBody>
      </p:sp>
      <p:sp>
        <p:nvSpPr>
          <p:cNvPr id="3" name="Рисунок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ru-RU" noProof="0"/>
              <a:t>Вставка рисунка</a:t>
            </a:r>
            <a:endParaRPr lang="en-US" noProof="0" dirty="0"/>
          </a:p>
        </p:txBody>
      </p:sp>
      <p:sp>
        <p:nvSpPr>
          <p:cNvPr id="4" name="Текст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ru-RU"/>
              <a:t>Образец текста</a:t>
            </a:r>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9D67EE-8717-4F66-93E1-36F56D029E4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75A787FE-5253-45C3-898F-312B46C06EF0}"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990791048"/>
      </p:ext>
    </p:extLst>
  </p:cSld>
  <p:clrMapOvr>
    <a:masterClrMapping/>
  </p:clrMapOvr>
  <p:transition>
    <p:cut/>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673E7114-9D13-4C5B-B517-DC8B007ED87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D8AEF93-74A4-41B1-BD3F-55C8E0DEECC7}"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63833691"/>
      </p:ext>
    </p:extLst>
  </p:cSld>
  <p:clrMapOvr>
    <a:masterClrMapping/>
  </p:clrMapOvr>
  <p:transition>
    <p:cu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74638"/>
            <a:ext cx="2057400" cy="5851525"/>
          </a:xfrm>
        </p:spPr>
        <p:txBody>
          <a:bodyPr vert="eaVert"/>
          <a:lstStyle/>
          <a:p>
            <a:r>
              <a:rPr kumimoji="0" lang="ru-RU"/>
              <a:t>Образец заголовка</a:t>
            </a:r>
            <a:endParaRPr kumimoji="0" lang="en-US"/>
          </a:p>
        </p:txBody>
      </p:sp>
      <p:sp>
        <p:nvSpPr>
          <p:cNvPr id="3" name="Вертикальный текст 2"/>
          <p:cNvSpPr>
            <a:spLocks noGrp="1"/>
          </p:cNvSpPr>
          <p:nvPr>
            <p:ph type="body" orient="vert" idx="1"/>
          </p:nvPr>
        </p:nvSpPr>
        <p:spPr>
          <a:xfrm>
            <a:off x="457200" y="274638"/>
            <a:ext cx="6019800" cy="5851525"/>
          </a:xfrm>
        </p:spPr>
        <p:txBody>
          <a:bodyPr vert="eaVert"/>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4" name="Дата 3"/>
          <p:cNvSpPr>
            <a:spLocks noGrp="1"/>
          </p:cNvSpPr>
          <p:nvPr>
            <p:ph type="dt" sz="half" idx="10"/>
          </p:nvPr>
        </p:nvSpPr>
        <p:spPr/>
        <p:txBody>
          <a:bodyPr/>
          <a:lstStyle/>
          <a:p>
            <a:fld id="{5B106E36-FD25-4E2D-B0AA-010F637433A0}" type="datetimeFigureOut">
              <a:rPr lang="ru-RU" smtClean="0"/>
              <a:pPr/>
              <a:t>07.11.2020</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781800" y="1143000"/>
            <a:ext cx="1905000" cy="5486400"/>
          </a:xfrm>
        </p:spPr>
        <p:txBody>
          <a:bodyPr vert="eaVert"/>
          <a:lstStyle/>
          <a:p>
            <a:r>
              <a:rPr lang="ru-RU"/>
              <a:t>Образец заголовка</a:t>
            </a:r>
            <a:endParaRPr lang="en-US"/>
          </a:p>
        </p:txBody>
      </p:sp>
      <p:sp>
        <p:nvSpPr>
          <p:cNvPr id="3" name="Вертикальный текст 2"/>
          <p:cNvSpPr>
            <a:spLocks noGrp="1"/>
          </p:cNvSpPr>
          <p:nvPr>
            <p:ph type="body" orient="vert" idx="1"/>
          </p:nvPr>
        </p:nvSpPr>
        <p:spPr>
          <a:xfrm>
            <a:off x="457200" y="1143000"/>
            <a:ext cx="6248400" cy="54864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2A18065E-9D64-46EF-B97B-272F9609D180}"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F0F10A-6D98-4AA3-B138-E9A748FA89B6}"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000920965"/>
      </p:ext>
    </p:extLst>
  </p:cSld>
  <p:clrMapOvr>
    <a:masterClrMapping/>
  </p:clrMapOvr>
  <p:transition>
    <p:cut/>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4" name="Прямоугольник 22"/>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5" name="Прямоугольник 23"/>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6" name="Прямоугольник 24"/>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7" name="Прямоугольник 25"/>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0" name="Прямоугольник 26"/>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1" name="Скругленный прямоугольник 29"/>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2" name="Скругленный прямоугольник 30"/>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3" name="Прямоугольник 6"/>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Прямоугольник 9"/>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Прямоугольник 10"/>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6" name="Прямоугольник 18"/>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8" name="Заголовок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ru-RU"/>
              <a:t>Образец заголовка</a:t>
            </a:r>
            <a:endParaRPr lang="en-US"/>
          </a:p>
        </p:txBody>
      </p:sp>
      <p:sp>
        <p:nvSpPr>
          <p:cNvPr id="9" name="Подзаголовок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ru-RU"/>
              <a:t>Образец подзаголовка</a:t>
            </a:r>
            <a:endParaRPr lang="en-US"/>
          </a:p>
        </p:txBody>
      </p:sp>
      <p:sp>
        <p:nvSpPr>
          <p:cNvPr id="17" name="Дата 27"/>
          <p:cNvSpPr>
            <a:spLocks noGrp="1"/>
          </p:cNvSpPr>
          <p:nvPr>
            <p:ph type="dt" sz="half" idx="10"/>
          </p:nvPr>
        </p:nvSpPr>
        <p:spPr>
          <a:xfrm>
            <a:off x="6705600" y="4206875"/>
            <a:ext cx="960438"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724AA539-0ABD-4CB3-B62E-B768713FFF04}"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8" name="Нижний колонтитул 16"/>
          <p:cNvSpPr>
            <a:spLocks noGrp="1"/>
          </p:cNvSpPr>
          <p:nvPr>
            <p:ph type="ftr" sz="quarter" idx="11"/>
          </p:nvPr>
        </p:nvSpPr>
        <p:spPr>
          <a:xfrm>
            <a:off x="5410200" y="4205288"/>
            <a:ext cx="1295400" cy="457200"/>
          </a:xfr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9" name="Номер слайда 28"/>
          <p:cNvSpPr>
            <a:spLocks noGrp="1"/>
          </p:cNvSpPr>
          <p:nvPr>
            <p:ph type="sldNum" sz="quarter" idx="12"/>
          </p:nvPr>
        </p:nvSpPr>
        <p:spPr>
          <a:xfrm>
            <a:off x="8320088" y="1588"/>
            <a:ext cx="747712" cy="365125"/>
          </a:xfrm>
        </p:spPr>
        <p:txBody>
          <a:bodyPr/>
          <a:lstStyle>
            <a:lvl1pPr>
              <a:defRPr>
                <a:solidFill>
                  <a:schemeClr val="bg1"/>
                </a:solidFill>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9789F7C8-D8A5-4821-A049-6CAF1380A32D}" type="slidenum">
              <a:rPr kumimoji="0" lang="ru-RU" altLang="en-US" sz="1800" b="0" i="0" u="none" strike="noStrike" kern="1200" cap="none" spc="0" normalizeH="0" baseline="0" noProof="0" smtClean="0">
                <a:ln>
                  <a:noFill/>
                </a:ln>
                <a:solidFill>
                  <a:prstClr val="white"/>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prstClr val="white"/>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968848442"/>
      </p:ext>
    </p:extLst>
  </p:cSld>
  <p:clrMapOvr>
    <a:masterClrMapping/>
  </p:clrMapOvr>
  <p:transition>
    <p:cut/>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F4F51885-B33B-4BDD-901A-B128D594A0B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B5D9F80A-AF77-409C-AF73-79CA3269B2D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488459239"/>
      </p:ext>
    </p:extLst>
  </p:cSld>
  <p:clrMapOvr>
    <a:masterClrMapping/>
  </p:clrMapOvr>
  <p:transition>
    <p:cut/>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ru-RU"/>
              <a:t>Образец заголовка</a:t>
            </a:r>
            <a:endParaRPr lang="en-US"/>
          </a:p>
        </p:txBody>
      </p:sp>
      <p:sp>
        <p:nvSpPr>
          <p:cNvPr id="3" name="Текст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ru-RU"/>
              <a:t>Образец текста</a:t>
            </a:r>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E71E374-7B75-4AE4-962E-5BEEAE7C916E}"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470A4ADE-5E1D-412B-ABEA-047A34100E8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360354072"/>
      </p:ext>
    </p:extLst>
  </p:cSld>
  <p:clrMapOvr>
    <a:masterClrMapping/>
  </p:clrMapOvr>
  <p:transition>
    <p:cut/>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Объект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099ED5B-F01C-4AD8-9DB1-78F7FFAF52A9}"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D9ECDC4-5C0B-4014-89DF-B8D05E5D8B1E}"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953944027"/>
      </p:ext>
    </p:extLst>
  </p:cSld>
  <p:clrMapOvr>
    <a:masterClrMapping/>
  </p:clrMapOvr>
  <p:transition>
    <p:cut/>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1000" y="1143000"/>
            <a:ext cx="8382000" cy="1069848"/>
          </a:xfrm>
        </p:spPr>
        <p:txBody>
          <a:bodyPr/>
          <a:lstStyle>
            <a:lvl1pPr>
              <a:defRPr sz="4000" b="0" i="0" cap="none" baseline="0"/>
            </a:lvl1pPr>
          </a:lstStyle>
          <a:p>
            <a:r>
              <a:rPr lang="ru-RU"/>
              <a:t>Образец заголовка</a:t>
            </a:r>
            <a:endParaRPr lang="en-US"/>
          </a:p>
        </p:txBody>
      </p:sp>
      <p:sp>
        <p:nvSpPr>
          <p:cNvPr id="3" name="Текст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4" name="Текст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5" name="Объект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Объект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Дата 25"/>
          <p:cNvSpPr>
            <a:spLocks noGrp="1"/>
          </p:cNvSpPr>
          <p:nvPr>
            <p:ph type="dt" sz="half" idx="10"/>
          </p:nvPr>
        </p:nvSpPr>
        <p:spPr/>
        <p:txBody>
          <a:bodyPr rtlCol="0"/>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5F29CED-41BB-4745-B7E3-D54D157580A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8" name="Номер слайда 26"/>
          <p:cNvSpPr>
            <a:spLocks noGrp="1"/>
          </p:cNvSpPr>
          <p:nvPr>
            <p:ph type="sldNum" sz="quarter" idx="11"/>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13BBB767-2903-49E7-8477-FBF1726F1B6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
        <p:nvSpPr>
          <p:cNvPr id="9" name="Нижний колонтитул 27"/>
          <p:cNvSpPr>
            <a:spLocks noGrp="1"/>
          </p:cNvSpPr>
          <p:nvPr>
            <p:ph type="ftr" sz="quarter" idx="12"/>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Tree>
    <p:extLst>
      <p:ext uri="{BB962C8B-B14F-4D97-AF65-F5344CB8AC3E}">
        <p14:creationId xmlns:p14="http://schemas.microsoft.com/office/powerpoint/2010/main" val="1036823212"/>
      </p:ext>
    </p:extLst>
  </p:cSld>
  <p:clrMapOvr>
    <a:masterClrMapping/>
  </p:clrMapOvr>
  <p:transition>
    <p:cut/>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1143000"/>
            <a:ext cx="8229600" cy="1069848"/>
          </a:xfrm>
        </p:spPr>
        <p:txBody>
          <a:bodyPr/>
          <a:lstStyle>
            <a:lvl1pPr>
              <a:defRPr sz="4000">
                <a:solidFill>
                  <a:schemeClr val="tx2"/>
                </a:solidFill>
              </a:defRPr>
            </a:lvl1pPr>
          </a:lstStyle>
          <a:p>
            <a:r>
              <a:rPr lang="ru-RU"/>
              <a:t>Образец заголовка</a:t>
            </a:r>
            <a:endParaRPr lang="en-US"/>
          </a:p>
        </p:txBody>
      </p:sp>
      <p:sp>
        <p:nvSpPr>
          <p:cNvPr id="3" name="Дата 2"/>
          <p:cNvSpPr>
            <a:spLocks noGrp="1"/>
          </p:cNvSpPr>
          <p:nvPr>
            <p:ph type="dt" sz="half" idx="10"/>
          </p:nvPr>
        </p:nvSpPr>
        <p:spPr>
          <a:xfrm>
            <a:off x="6583363" y="612775"/>
            <a:ext cx="957262"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1E2BF45-A713-4908-A6C5-B22899C043AF}"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ижний колонтитул 3"/>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омер слайда 4"/>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814BBD22-B9D7-468D-B6DA-7EE813E7294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464225054"/>
      </p:ext>
    </p:extLst>
  </p:cSld>
  <p:clrMapOvr>
    <a:masterClrMapping/>
  </p:clrMapOvr>
  <p:transition>
    <p:cut/>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CE52531A-F738-4AEC-9528-7277E1E890F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39F0F9-ED07-48E2-A2AB-94A14ED2CABB}"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379122474"/>
      </p:ext>
    </p:extLst>
  </p:cSld>
  <p:clrMapOvr>
    <a:masterClrMapping/>
  </p:clrMapOvr>
  <p:transition>
    <p:cut/>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353496" y="1101970"/>
            <a:ext cx="3383280" cy="877824"/>
          </a:xfrm>
        </p:spPr>
        <p:txBody>
          <a:bodyPr anchor="b"/>
          <a:lstStyle>
            <a:lvl1pPr algn="l">
              <a:buNone/>
              <a:defRPr sz="1800" b="1"/>
            </a:lvl1pPr>
          </a:lstStyle>
          <a:p>
            <a:r>
              <a:rPr lang="ru-RU"/>
              <a:t>Образец заголовка</a:t>
            </a:r>
            <a:endParaRPr lang="en-US"/>
          </a:p>
        </p:txBody>
      </p:sp>
      <p:sp>
        <p:nvSpPr>
          <p:cNvPr id="3" name="Текст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ru-RU"/>
              <a:t>Образец текста</a:t>
            </a:r>
          </a:p>
        </p:txBody>
      </p:sp>
      <p:sp>
        <p:nvSpPr>
          <p:cNvPr id="4" name="Объект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84B7422-BBAF-4E6A-B337-FC1D6ABFAD17}"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9229100-3AD8-4F9C-BEAF-1200AE3B2B9C}"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987378821"/>
      </p:ext>
    </p:extLst>
  </p:cSld>
  <p:clrMapOvr>
    <a:masterClrMapping/>
  </p:clrMapOvr>
  <p:transition>
    <p:cut/>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ru-RU"/>
              <a:t>Образец заголовка</a:t>
            </a:r>
            <a:endParaRPr lang="en-US"/>
          </a:p>
        </p:txBody>
      </p:sp>
      <p:sp>
        <p:nvSpPr>
          <p:cNvPr id="3" name="Рисунок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ru-RU" noProof="0"/>
              <a:t>Вставка рисунка</a:t>
            </a:r>
            <a:endParaRPr lang="en-US" noProof="0" dirty="0"/>
          </a:p>
        </p:txBody>
      </p:sp>
      <p:sp>
        <p:nvSpPr>
          <p:cNvPr id="4" name="Текст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ru-RU"/>
              <a:t>Образец текста</a:t>
            </a:r>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9D67EE-8717-4F66-93E1-36F56D029E4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75A787FE-5253-45C3-898F-312B46C06EF0}"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474363669"/>
      </p:ext>
    </p:extLst>
  </p:cSld>
  <p:clrMapOvr>
    <a:masterClrMapping/>
  </p:clrMapOvr>
  <p:transition>
    <p:cu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5800" y="2130425"/>
            <a:ext cx="7772400" cy="1470025"/>
          </a:xfrm>
        </p:spPr>
        <p:txBody>
          <a:bodyPr/>
          <a:lstStyle/>
          <a:p>
            <a:r>
              <a:rPr lang="ru-RU"/>
              <a:t>Образец заголовка</a:t>
            </a:r>
          </a:p>
        </p:txBody>
      </p:sp>
      <p:sp>
        <p:nvSpPr>
          <p:cNvPr id="3" name="Подзаголовок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p>
        </p:txBody>
      </p:sp>
      <p:sp>
        <p:nvSpPr>
          <p:cNvPr id="4" name="Дата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Нижний колонтитул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Номер слайда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204044824"/>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673E7114-9D13-4C5B-B517-DC8B007ED87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D8AEF93-74A4-41B1-BD3F-55C8E0DEECC7}"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840937786"/>
      </p:ext>
    </p:extLst>
  </p:cSld>
  <p:clrMapOvr>
    <a:masterClrMapping/>
  </p:clrMapOvr>
  <p:transition>
    <p:cut/>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781800" y="1143000"/>
            <a:ext cx="1905000" cy="5486400"/>
          </a:xfrm>
        </p:spPr>
        <p:txBody>
          <a:bodyPr vert="eaVert"/>
          <a:lstStyle/>
          <a:p>
            <a:r>
              <a:rPr lang="ru-RU"/>
              <a:t>Образец заголовка</a:t>
            </a:r>
            <a:endParaRPr lang="en-US"/>
          </a:p>
        </p:txBody>
      </p:sp>
      <p:sp>
        <p:nvSpPr>
          <p:cNvPr id="3" name="Вертикальный текст 2"/>
          <p:cNvSpPr>
            <a:spLocks noGrp="1"/>
          </p:cNvSpPr>
          <p:nvPr>
            <p:ph type="body" orient="vert" idx="1"/>
          </p:nvPr>
        </p:nvSpPr>
        <p:spPr>
          <a:xfrm>
            <a:off x="457200" y="1143000"/>
            <a:ext cx="6248400" cy="54864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2A18065E-9D64-46EF-B97B-272F9609D180}"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F0F10A-6D98-4AA3-B138-E9A748FA89B6}"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086417320"/>
      </p:ext>
    </p:extLst>
  </p:cSld>
  <p:clrMapOvr>
    <a:masterClrMapping/>
  </p:clrMapOvr>
  <p:transition>
    <p:cut/>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4" name="Прямоугольник 22"/>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5" name="Прямоугольник 23"/>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6" name="Прямоугольник 24"/>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7" name="Прямоугольник 25"/>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0" name="Прямоугольник 26"/>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1" name="Скругленный прямоугольник 29"/>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2" name="Скругленный прямоугольник 30"/>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3" name="Прямоугольник 6"/>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Прямоугольник 9"/>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Прямоугольник 10"/>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6" name="Прямоугольник 18"/>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8" name="Заголовок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ru-RU"/>
              <a:t>Образец заголовка</a:t>
            </a:r>
            <a:endParaRPr lang="en-US"/>
          </a:p>
        </p:txBody>
      </p:sp>
      <p:sp>
        <p:nvSpPr>
          <p:cNvPr id="9" name="Подзаголовок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ru-RU"/>
              <a:t>Образец подзаголовка</a:t>
            </a:r>
            <a:endParaRPr lang="en-US"/>
          </a:p>
        </p:txBody>
      </p:sp>
      <p:sp>
        <p:nvSpPr>
          <p:cNvPr id="17" name="Дата 27"/>
          <p:cNvSpPr>
            <a:spLocks noGrp="1"/>
          </p:cNvSpPr>
          <p:nvPr>
            <p:ph type="dt" sz="half" idx="10"/>
          </p:nvPr>
        </p:nvSpPr>
        <p:spPr>
          <a:xfrm>
            <a:off x="6705600" y="4206875"/>
            <a:ext cx="960438"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724AA539-0ABD-4CB3-B62E-B768713FFF04}"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8" name="Нижний колонтитул 16"/>
          <p:cNvSpPr>
            <a:spLocks noGrp="1"/>
          </p:cNvSpPr>
          <p:nvPr>
            <p:ph type="ftr" sz="quarter" idx="11"/>
          </p:nvPr>
        </p:nvSpPr>
        <p:spPr>
          <a:xfrm>
            <a:off x="5410200" y="4205288"/>
            <a:ext cx="1295400" cy="457200"/>
          </a:xfr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9" name="Номер слайда 28"/>
          <p:cNvSpPr>
            <a:spLocks noGrp="1"/>
          </p:cNvSpPr>
          <p:nvPr>
            <p:ph type="sldNum" sz="quarter" idx="12"/>
          </p:nvPr>
        </p:nvSpPr>
        <p:spPr>
          <a:xfrm>
            <a:off x="8320088" y="1588"/>
            <a:ext cx="747712" cy="365125"/>
          </a:xfrm>
        </p:spPr>
        <p:txBody>
          <a:bodyPr/>
          <a:lstStyle>
            <a:lvl1pPr>
              <a:defRPr>
                <a:solidFill>
                  <a:schemeClr val="bg1"/>
                </a:solidFill>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9789F7C8-D8A5-4821-A049-6CAF1380A32D}" type="slidenum">
              <a:rPr kumimoji="0" lang="ru-RU" altLang="en-US" sz="1800" b="0" i="0" u="none" strike="noStrike" kern="1200" cap="none" spc="0" normalizeH="0" baseline="0" noProof="0" smtClean="0">
                <a:ln>
                  <a:noFill/>
                </a:ln>
                <a:solidFill>
                  <a:prstClr val="white"/>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prstClr val="white"/>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380881478"/>
      </p:ext>
    </p:extLst>
  </p:cSld>
  <p:clrMapOvr>
    <a:masterClrMapping/>
  </p:clrMapOvr>
  <p:transition>
    <p:cut/>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F4F51885-B33B-4BDD-901A-B128D594A0B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B5D9F80A-AF77-409C-AF73-79CA3269B2D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166639415"/>
      </p:ext>
    </p:extLst>
  </p:cSld>
  <p:clrMapOvr>
    <a:masterClrMapping/>
  </p:clrMapOvr>
  <p:transition>
    <p:cut/>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ru-RU"/>
              <a:t>Образец заголовка</a:t>
            </a:r>
            <a:endParaRPr lang="en-US"/>
          </a:p>
        </p:txBody>
      </p:sp>
      <p:sp>
        <p:nvSpPr>
          <p:cNvPr id="3" name="Текст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ru-RU"/>
              <a:t>Образец текста</a:t>
            </a:r>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E71E374-7B75-4AE4-962E-5BEEAE7C916E}"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470A4ADE-5E1D-412B-ABEA-047A34100E8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757744079"/>
      </p:ext>
    </p:extLst>
  </p:cSld>
  <p:clrMapOvr>
    <a:masterClrMapping/>
  </p:clrMapOvr>
  <p:transition>
    <p:cut/>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Объект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099ED5B-F01C-4AD8-9DB1-78F7FFAF52A9}"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D9ECDC4-5C0B-4014-89DF-B8D05E5D8B1E}"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499410892"/>
      </p:ext>
    </p:extLst>
  </p:cSld>
  <p:clrMapOvr>
    <a:masterClrMapping/>
  </p:clrMapOvr>
  <p:transition>
    <p:cut/>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1000" y="1143000"/>
            <a:ext cx="8382000" cy="1069848"/>
          </a:xfrm>
        </p:spPr>
        <p:txBody>
          <a:bodyPr/>
          <a:lstStyle>
            <a:lvl1pPr>
              <a:defRPr sz="4000" b="0" i="0" cap="none" baseline="0"/>
            </a:lvl1pPr>
          </a:lstStyle>
          <a:p>
            <a:r>
              <a:rPr lang="ru-RU"/>
              <a:t>Образец заголовка</a:t>
            </a:r>
            <a:endParaRPr lang="en-US"/>
          </a:p>
        </p:txBody>
      </p:sp>
      <p:sp>
        <p:nvSpPr>
          <p:cNvPr id="3" name="Текст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4" name="Текст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5" name="Объект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Объект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Дата 25"/>
          <p:cNvSpPr>
            <a:spLocks noGrp="1"/>
          </p:cNvSpPr>
          <p:nvPr>
            <p:ph type="dt" sz="half" idx="10"/>
          </p:nvPr>
        </p:nvSpPr>
        <p:spPr/>
        <p:txBody>
          <a:bodyPr rtlCol="0"/>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5F29CED-41BB-4745-B7E3-D54D157580A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8" name="Номер слайда 26"/>
          <p:cNvSpPr>
            <a:spLocks noGrp="1"/>
          </p:cNvSpPr>
          <p:nvPr>
            <p:ph type="sldNum" sz="quarter" idx="11"/>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13BBB767-2903-49E7-8477-FBF1726F1B6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
        <p:nvSpPr>
          <p:cNvPr id="9" name="Нижний колонтитул 27"/>
          <p:cNvSpPr>
            <a:spLocks noGrp="1"/>
          </p:cNvSpPr>
          <p:nvPr>
            <p:ph type="ftr" sz="quarter" idx="12"/>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Tree>
    <p:extLst>
      <p:ext uri="{BB962C8B-B14F-4D97-AF65-F5344CB8AC3E}">
        <p14:creationId xmlns:p14="http://schemas.microsoft.com/office/powerpoint/2010/main" val="1580031713"/>
      </p:ext>
    </p:extLst>
  </p:cSld>
  <p:clrMapOvr>
    <a:masterClrMapping/>
  </p:clrMapOvr>
  <p:transition>
    <p:cut/>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1143000"/>
            <a:ext cx="8229600" cy="1069848"/>
          </a:xfrm>
        </p:spPr>
        <p:txBody>
          <a:bodyPr/>
          <a:lstStyle>
            <a:lvl1pPr>
              <a:defRPr sz="4000">
                <a:solidFill>
                  <a:schemeClr val="tx2"/>
                </a:solidFill>
              </a:defRPr>
            </a:lvl1pPr>
          </a:lstStyle>
          <a:p>
            <a:r>
              <a:rPr lang="ru-RU"/>
              <a:t>Образец заголовка</a:t>
            </a:r>
            <a:endParaRPr lang="en-US"/>
          </a:p>
        </p:txBody>
      </p:sp>
      <p:sp>
        <p:nvSpPr>
          <p:cNvPr id="3" name="Дата 2"/>
          <p:cNvSpPr>
            <a:spLocks noGrp="1"/>
          </p:cNvSpPr>
          <p:nvPr>
            <p:ph type="dt" sz="half" idx="10"/>
          </p:nvPr>
        </p:nvSpPr>
        <p:spPr>
          <a:xfrm>
            <a:off x="6583363" y="612775"/>
            <a:ext cx="957262"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1E2BF45-A713-4908-A6C5-B22899C043AF}"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ижний колонтитул 3"/>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омер слайда 4"/>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814BBD22-B9D7-468D-B6DA-7EE813E7294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965008538"/>
      </p:ext>
    </p:extLst>
  </p:cSld>
  <p:clrMapOvr>
    <a:masterClrMapping/>
  </p:clrMapOvr>
  <p:transition>
    <p:cut/>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CE52531A-F738-4AEC-9528-7277E1E890F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39F0F9-ED07-48E2-A2AB-94A14ED2CABB}"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254412299"/>
      </p:ext>
    </p:extLst>
  </p:cSld>
  <p:clrMapOvr>
    <a:masterClrMapping/>
  </p:clrMapOvr>
  <p:transition>
    <p:cut/>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353496" y="1101970"/>
            <a:ext cx="3383280" cy="877824"/>
          </a:xfrm>
        </p:spPr>
        <p:txBody>
          <a:bodyPr anchor="b"/>
          <a:lstStyle>
            <a:lvl1pPr algn="l">
              <a:buNone/>
              <a:defRPr sz="1800" b="1"/>
            </a:lvl1pPr>
          </a:lstStyle>
          <a:p>
            <a:r>
              <a:rPr lang="ru-RU"/>
              <a:t>Образец заголовка</a:t>
            </a:r>
            <a:endParaRPr lang="en-US"/>
          </a:p>
        </p:txBody>
      </p:sp>
      <p:sp>
        <p:nvSpPr>
          <p:cNvPr id="3" name="Текст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ru-RU"/>
              <a:t>Образец текста</a:t>
            </a:r>
          </a:p>
        </p:txBody>
      </p:sp>
      <p:sp>
        <p:nvSpPr>
          <p:cNvPr id="4" name="Объект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84B7422-BBAF-4E6A-B337-FC1D6ABFAD17}"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9229100-3AD8-4F9C-BEAF-1200AE3B2B9C}"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196091076"/>
      </p:ext>
    </p:extLst>
  </p:cSld>
  <p:clrMapOvr>
    <a:masterClrMapping/>
  </p:clrMapOvr>
  <p:transition>
    <p:cu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Нижний колонтитул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Номер слайда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422629129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ru-RU"/>
              <a:t>Образец заголовка</a:t>
            </a:r>
            <a:endParaRPr lang="en-US"/>
          </a:p>
        </p:txBody>
      </p:sp>
      <p:sp>
        <p:nvSpPr>
          <p:cNvPr id="3" name="Рисунок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ru-RU" noProof="0"/>
              <a:t>Вставка рисунка</a:t>
            </a:r>
            <a:endParaRPr lang="en-US" noProof="0" dirty="0"/>
          </a:p>
        </p:txBody>
      </p:sp>
      <p:sp>
        <p:nvSpPr>
          <p:cNvPr id="4" name="Текст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ru-RU"/>
              <a:t>Образец текста</a:t>
            </a:r>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9D67EE-8717-4F66-93E1-36F56D029E4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75A787FE-5253-45C3-898F-312B46C06EF0}"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915260114"/>
      </p:ext>
    </p:extLst>
  </p:cSld>
  <p:clrMapOvr>
    <a:masterClrMapping/>
  </p:clrMapOvr>
  <p:transition>
    <p:cut/>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673E7114-9D13-4C5B-B517-DC8B007ED87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D8AEF93-74A4-41B1-BD3F-55C8E0DEECC7}"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338671197"/>
      </p:ext>
    </p:extLst>
  </p:cSld>
  <p:clrMapOvr>
    <a:masterClrMapping/>
  </p:clrMapOvr>
  <p:transition>
    <p:cut/>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781800" y="1143000"/>
            <a:ext cx="1905000" cy="5486400"/>
          </a:xfrm>
        </p:spPr>
        <p:txBody>
          <a:bodyPr vert="eaVert"/>
          <a:lstStyle/>
          <a:p>
            <a:r>
              <a:rPr lang="ru-RU"/>
              <a:t>Образец заголовка</a:t>
            </a:r>
            <a:endParaRPr lang="en-US"/>
          </a:p>
        </p:txBody>
      </p:sp>
      <p:sp>
        <p:nvSpPr>
          <p:cNvPr id="3" name="Вертикальный текст 2"/>
          <p:cNvSpPr>
            <a:spLocks noGrp="1"/>
          </p:cNvSpPr>
          <p:nvPr>
            <p:ph type="body" orient="vert" idx="1"/>
          </p:nvPr>
        </p:nvSpPr>
        <p:spPr>
          <a:xfrm>
            <a:off x="457200" y="1143000"/>
            <a:ext cx="6248400" cy="54864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2A18065E-9D64-46EF-B97B-272F9609D180}"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F0F10A-6D98-4AA3-B138-E9A748FA89B6}"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209801144"/>
      </p:ext>
    </p:extLst>
  </p:cSld>
  <p:clrMapOvr>
    <a:masterClrMapping/>
  </p:clrMapOvr>
  <p:transition>
    <p:cu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a:t>Образец заголовка</a:t>
            </a:r>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Дата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Нижний колонтитул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Номер слайда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2511360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Объект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Нижний колонтитул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7" name="Номер слайда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4315908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defRPr/>
            </a:lvl1pPr>
          </a:lstStyle>
          <a:p>
            <a:r>
              <a:rPr lang="ru-RU"/>
              <a:t>Образец заголовка</a:t>
            </a:r>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8" name="Нижний колонтитул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9" name="Номер слайда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8385658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Дата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4" name="Нижний колонтитул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Номер слайда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1494988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3" name="Нижний колонтитул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4" name="Номер слайда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6961192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a:t>Образец заголовка</a:t>
            </a:r>
          </a:p>
        </p:txBody>
      </p:sp>
      <p:sp>
        <p:nvSpPr>
          <p:cNvPr id="3" name="Объект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Дата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Нижний колонтитул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7" name="Номер слайда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406386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9" name="Содержимое 8"/>
          <p:cNvSpPr>
            <a:spLocks noGrp="1"/>
          </p:cNvSpPr>
          <p:nvPr>
            <p:ph idx="1"/>
          </p:nvPr>
        </p:nvSpPr>
        <p:spPr>
          <a:xfrm>
            <a:off x="457200" y="1524000"/>
            <a:ext cx="8229600" cy="4572000"/>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14" name="Дата 13"/>
          <p:cNvSpPr>
            <a:spLocks noGrp="1"/>
          </p:cNvSpPr>
          <p:nvPr>
            <p:ph type="dt" sz="half" idx="14"/>
          </p:nvPr>
        </p:nvSpPr>
        <p:spPr/>
        <p:txBody>
          <a:bodyPr/>
          <a:lstStyle/>
          <a:p>
            <a:fld id="{5B106E36-FD25-4E2D-B0AA-010F637433A0}" type="datetimeFigureOut">
              <a:rPr lang="ru-RU" smtClean="0"/>
              <a:pPr/>
              <a:t>07.11.2020</a:t>
            </a:fld>
            <a:endParaRPr lang="ru-RU"/>
          </a:p>
        </p:txBody>
      </p:sp>
      <p:sp>
        <p:nvSpPr>
          <p:cNvPr id="15" name="Номер слайда 14"/>
          <p:cNvSpPr>
            <a:spLocks noGrp="1"/>
          </p:cNvSpPr>
          <p:nvPr>
            <p:ph type="sldNum" sz="quarter" idx="15"/>
          </p:nvPr>
        </p:nvSpPr>
        <p:spPr/>
        <p:txBody>
          <a:bodyPr/>
          <a:lstStyle>
            <a:lvl1pPr algn="ctr">
              <a:defRPr/>
            </a:lvl1pPr>
          </a:lstStyle>
          <a:p>
            <a:fld id="{725C68B6-61C2-468F-89AB-4B9F7531AA68}" type="slidenum">
              <a:rPr lang="ru-RU" smtClean="0"/>
              <a:pPr/>
              <a:t>‹#›</a:t>
            </a:fld>
            <a:endParaRPr lang="ru-RU"/>
          </a:p>
        </p:txBody>
      </p:sp>
      <p:sp>
        <p:nvSpPr>
          <p:cNvPr id="16" name="Нижний колонтитул 15"/>
          <p:cNvSpPr>
            <a:spLocks noGrp="1"/>
          </p:cNvSpPr>
          <p:nvPr>
            <p:ph type="ftr" sz="quarter" idx="16"/>
          </p:nvPr>
        </p:nvSpPr>
        <p:spPr/>
        <p:txBody>
          <a:bodyPr/>
          <a:lstStyle/>
          <a:p>
            <a:endParaRPr lang="ru-RU"/>
          </a:p>
        </p:txBody>
      </p:sp>
      <p:sp>
        <p:nvSpPr>
          <p:cNvPr id="17" name="Заголовок 16"/>
          <p:cNvSpPr>
            <a:spLocks noGrp="1"/>
          </p:cNvSpPr>
          <p:nvPr>
            <p:ph type="title"/>
          </p:nvPr>
        </p:nvSpPr>
        <p:spPr/>
        <p:txBody>
          <a:bodyPr rtlCol="0" anchor="b" anchorCtr="0"/>
          <a:lstStyle/>
          <a:p>
            <a:r>
              <a:rPr kumimoji="0" lang="ru-RU"/>
              <a:t>Образец заголовка</a:t>
            </a:r>
            <a:endParaRPr kumimoji="0"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a:t>Образец заголовка</a:t>
            </a:r>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Дата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Нижний колонтитул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7" name="Номер слайда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9282369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Нижний колонтитул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Номер слайда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2519520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74638"/>
            <a:ext cx="2057400" cy="5851525"/>
          </a:xfr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457200" y="274638"/>
            <a:ext cx="6019800" cy="5851525"/>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Нижний колонтитул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Номер слайда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41548616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4" name="Прямоугольник 22"/>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5" name="Прямоугольник 23"/>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6" name="Прямоугольник 24"/>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7" name="Прямоугольник 25"/>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0" name="Прямоугольник 26"/>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1" name="Скругленный прямоугольник 29"/>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2" name="Скругленный прямоугольник 30"/>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3" name="Прямоугольник 6"/>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Прямоугольник 9"/>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Прямоугольник 10"/>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6" name="Прямоугольник 18"/>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8" name="Заголовок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ru-RU"/>
              <a:t>Образец заголовка</a:t>
            </a:r>
            <a:endParaRPr lang="en-US"/>
          </a:p>
        </p:txBody>
      </p:sp>
      <p:sp>
        <p:nvSpPr>
          <p:cNvPr id="9" name="Подзаголовок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ru-RU"/>
              <a:t>Образец подзаголовка</a:t>
            </a:r>
            <a:endParaRPr lang="en-US"/>
          </a:p>
        </p:txBody>
      </p:sp>
      <p:sp>
        <p:nvSpPr>
          <p:cNvPr id="17" name="Дата 27"/>
          <p:cNvSpPr>
            <a:spLocks noGrp="1"/>
          </p:cNvSpPr>
          <p:nvPr>
            <p:ph type="dt" sz="half" idx="10"/>
          </p:nvPr>
        </p:nvSpPr>
        <p:spPr>
          <a:xfrm>
            <a:off x="6705600" y="4206875"/>
            <a:ext cx="960438"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724AA539-0ABD-4CB3-B62E-B768713FFF04}"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8" name="Нижний колонтитул 16"/>
          <p:cNvSpPr>
            <a:spLocks noGrp="1"/>
          </p:cNvSpPr>
          <p:nvPr>
            <p:ph type="ftr" sz="quarter" idx="11"/>
          </p:nvPr>
        </p:nvSpPr>
        <p:spPr>
          <a:xfrm>
            <a:off x="5410200" y="4205288"/>
            <a:ext cx="1295400" cy="457200"/>
          </a:xfr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9" name="Номер слайда 28"/>
          <p:cNvSpPr>
            <a:spLocks noGrp="1"/>
          </p:cNvSpPr>
          <p:nvPr>
            <p:ph type="sldNum" sz="quarter" idx="12"/>
          </p:nvPr>
        </p:nvSpPr>
        <p:spPr>
          <a:xfrm>
            <a:off x="8320088" y="1588"/>
            <a:ext cx="747712" cy="365125"/>
          </a:xfrm>
        </p:spPr>
        <p:txBody>
          <a:bodyPr/>
          <a:lstStyle>
            <a:lvl1pPr>
              <a:defRPr>
                <a:solidFill>
                  <a:schemeClr val="bg1"/>
                </a:solidFill>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9789F7C8-D8A5-4821-A049-6CAF1380A32D}" type="slidenum">
              <a:rPr kumimoji="0" lang="ru-RU" altLang="en-US" sz="1800" b="0" i="0" u="none" strike="noStrike" kern="1200" cap="none" spc="0" normalizeH="0" baseline="0" noProof="0" smtClean="0">
                <a:ln>
                  <a:noFill/>
                </a:ln>
                <a:solidFill>
                  <a:prstClr val="white"/>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prstClr val="white"/>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4015730057"/>
      </p:ext>
    </p:extLst>
  </p:cSld>
  <p:clrMapOvr>
    <a:masterClrMapping/>
  </p:clrMapOvr>
  <p:transition>
    <p:cut/>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F4F51885-B33B-4BDD-901A-B128D594A0B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B5D9F80A-AF77-409C-AF73-79CA3269B2D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829649790"/>
      </p:ext>
    </p:extLst>
  </p:cSld>
  <p:clrMapOvr>
    <a:masterClrMapping/>
  </p:clrMapOvr>
  <p:transition>
    <p:cut/>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ru-RU"/>
              <a:t>Образец заголовка</a:t>
            </a:r>
            <a:endParaRPr lang="en-US"/>
          </a:p>
        </p:txBody>
      </p:sp>
      <p:sp>
        <p:nvSpPr>
          <p:cNvPr id="3" name="Текст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ru-RU"/>
              <a:t>Образец текста</a:t>
            </a:r>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E71E374-7B75-4AE4-962E-5BEEAE7C916E}"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470A4ADE-5E1D-412B-ABEA-047A34100E8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644253907"/>
      </p:ext>
    </p:extLst>
  </p:cSld>
  <p:clrMapOvr>
    <a:masterClrMapping/>
  </p:clrMapOvr>
  <p:transition>
    <p:cut/>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Объект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099ED5B-F01C-4AD8-9DB1-78F7FFAF52A9}"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D9ECDC4-5C0B-4014-89DF-B8D05E5D8B1E}"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714059642"/>
      </p:ext>
    </p:extLst>
  </p:cSld>
  <p:clrMapOvr>
    <a:masterClrMapping/>
  </p:clrMapOvr>
  <p:transition>
    <p:cut/>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1000" y="1143000"/>
            <a:ext cx="8382000" cy="1069848"/>
          </a:xfrm>
        </p:spPr>
        <p:txBody>
          <a:bodyPr/>
          <a:lstStyle>
            <a:lvl1pPr>
              <a:defRPr sz="4000" b="0" i="0" cap="none" baseline="0"/>
            </a:lvl1pPr>
          </a:lstStyle>
          <a:p>
            <a:r>
              <a:rPr lang="ru-RU"/>
              <a:t>Образец заголовка</a:t>
            </a:r>
            <a:endParaRPr lang="en-US"/>
          </a:p>
        </p:txBody>
      </p:sp>
      <p:sp>
        <p:nvSpPr>
          <p:cNvPr id="3" name="Текст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4" name="Текст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5" name="Объект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Объект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Дата 25"/>
          <p:cNvSpPr>
            <a:spLocks noGrp="1"/>
          </p:cNvSpPr>
          <p:nvPr>
            <p:ph type="dt" sz="half" idx="10"/>
          </p:nvPr>
        </p:nvSpPr>
        <p:spPr/>
        <p:txBody>
          <a:bodyPr rtlCol="0"/>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5F29CED-41BB-4745-B7E3-D54D157580A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8" name="Номер слайда 26"/>
          <p:cNvSpPr>
            <a:spLocks noGrp="1"/>
          </p:cNvSpPr>
          <p:nvPr>
            <p:ph type="sldNum" sz="quarter" idx="11"/>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13BBB767-2903-49E7-8477-FBF1726F1B6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
        <p:nvSpPr>
          <p:cNvPr id="9" name="Нижний колонтитул 27"/>
          <p:cNvSpPr>
            <a:spLocks noGrp="1"/>
          </p:cNvSpPr>
          <p:nvPr>
            <p:ph type="ftr" sz="quarter" idx="12"/>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Tree>
    <p:extLst>
      <p:ext uri="{BB962C8B-B14F-4D97-AF65-F5344CB8AC3E}">
        <p14:creationId xmlns:p14="http://schemas.microsoft.com/office/powerpoint/2010/main" val="2071552748"/>
      </p:ext>
    </p:extLst>
  </p:cSld>
  <p:clrMapOvr>
    <a:masterClrMapping/>
  </p:clrMapOvr>
  <p:transition>
    <p:cut/>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1143000"/>
            <a:ext cx="8229600" cy="1069848"/>
          </a:xfrm>
        </p:spPr>
        <p:txBody>
          <a:bodyPr/>
          <a:lstStyle>
            <a:lvl1pPr>
              <a:defRPr sz="4000">
                <a:solidFill>
                  <a:schemeClr val="tx2"/>
                </a:solidFill>
              </a:defRPr>
            </a:lvl1pPr>
          </a:lstStyle>
          <a:p>
            <a:r>
              <a:rPr lang="ru-RU"/>
              <a:t>Образец заголовка</a:t>
            </a:r>
            <a:endParaRPr lang="en-US"/>
          </a:p>
        </p:txBody>
      </p:sp>
      <p:sp>
        <p:nvSpPr>
          <p:cNvPr id="3" name="Дата 2"/>
          <p:cNvSpPr>
            <a:spLocks noGrp="1"/>
          </p:cNvSpPr>
          <p:nvPr>
            <p:ph type="dt" sz="half" idx="10"/>
          </p:nvPr>
        </p:nvSpPr>
        <p:spPr>
          <a:xfrm>
            <a:off x="6583363" y="612775"/>
            <a:ext cx="957262"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1E2BF45-A713-4908-A6C5-B22899C043AF}"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ижний колонтитул 3"/>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омер слайда 4"/>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814BBD22-B9D7-468D-B6DA-7EE813E7294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369684355"/>
      </p:ext>
    </p:extLst>
  </p:cSld>
  <p:clrMapOvr>
    <a:masterClrMapping/>
  </p:clrMapOvr>
  <p:transition>
    <p:cut/>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CE52531A-F738-4AEC-9528-7277E1E890F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39F0F9-ED07-48E2-A2AB-94A14ED2CABB}"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908266238"/>
      </p:ext>
    </p:extLst>
  </p:cSld>
  <p:clrMapOvr>
    <a:masterClrMapping/>
  </p:clrMapOvr>
  <p:transition>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4" name="Дата 3"/>
          <p:cNvSpPr>
            <a:spLocks noGrp="1"/>
          </p:cNvSpPr>
          <p:nvPr>
            <p:ph type="dt" sz="half" idx="10"/>
          </p:nvPr>
        </p:nvSpPr>
        <p:spPr/>
        <p:txBody>
          <a:bodyPr/>
          <a:lstStyle/>
          <a:p>
            <a:fld id="{5B106E36-FD25-4E2D-B0AA-010F637433A0}" type="datetimeFigureOut">
              <a:rPr lang="ru-RU" smtClean="0"/>
              <a:pPr/>
              <a:t>07.11.2020</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725C68B6-61C2-468F-89AB-4B9F7531AA68}" type="slidenum">
              <a:rPr lang="ru-RU" smtClean="0"/>
              <a:pPr/>
              <a:t>‹#›</a:t>
            </a:fld>
            <a:endParaRPr lang="ru-RU"/>
          </a:p>
        </p:txBody>
      </p:sp>
      <p:sp>
        <p:nvSpPr>
          <p:cNvPr id="2" name="Заголовок 1"/>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ru-RU"/>
              <a:t>Образец заголовка</a:t>
            </a:r>
            <a:endParaRPr kumimoji="0" lang="en-US"/>
          </a:p>
        </p:txBody>
      </p:sp>
      <p:sp>
        <p:nvSpPr>
          <p:cNvPr id="3" name="Текст 2"/>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ru-RU"/>
              <a:t>Образец текста</a:t>
            </a:r>
          </a:p>
        </p:txBody>
      </p:sp>
      <p:cxnSp>
        <p:nvCxnSpPr>
          <p:cNvPr id="7" name="Прямая соединительная линия 6"/>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353496" y="1101970"/>
            <a:ext cx="3383280" cy="877824"/>
          </a:xfrm>
        </p:spPr>
        <p:txBody>
          <a:bodyPr anchor="b"/>
          <a:lstStyle>
            <a:lvl1pPr algn="l">
              <a:buNone/>
              <a:defRPr sz="1800" b="1"/>
            </a:lvl1pPr>
          </a:lstStyle>
          <a:p>
            <a:r>
              <a:rPr lang="ru-RU"/>
              <a:t>Образец заголовка</a:t>
            </a:r>
            <a:endParaRPr lang="en-US"/>
          </a:p>
        </p:txBody>
      </p:sp>
      <p:sp>
        <p:nvSpPr>
          <p:cNvPr id="3" name="Текст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ru-RU"/>
              <a:t>Образец текста</a:t>
            </a:r>
          </a:p>
        </p:txBody>
      </p:sp>
      <p:sp>
        <p:nvSpPr>
          <p:cNvPr id="4" name="Объект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84B7422-BBAF-4E6A-B337-FC1D6ABFAD17}"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9229100-3AD8-4F9C-BEAF-1200AE3B2B9C}"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434158525"/>
      </p:ext>
    </p:extLst>
  </p:cSld>
  <p:clrMapOvr>
    <a:masterClrMapping/>
  </p:clrMapOvr>
  <p:transition>
    <p:cut/>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ru-RU"/>
              <a:t>Образец заголовка</a:t>
            </a:r>
            <a:endParaRPr lang="en-US"/>
          </a:p>
        </p:txBody>
      </p:sp>
      <p:sp>
        <p:nvSpPr>
          <p:cNvPr id="3" name="Рисунок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ru-RU" noProof="0"/>
              <a:t>Вставка рисунка</a:t>
            </a:r>
            <a:endParaRPr lang="en-US" noProof="0" dirty="0"/>
          </a:p>
        </p:txBody>
      </p:sp>
      <p:sp>
        <p:nvSpPr>
          <p:cNvPr id="4" name="Текст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ru-RU"/>
              <a:t>Образец текста</a:t>
            </a:r>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9D67EE-8717-4F66-93E1-36F56D029E4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75A787FE-5253-45C3-898F-312B46C06EF0}"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314161851"/>
      </p:ext>
    </p:extLst>
  </p:cSld>
  <p:clrMapOvr>
    <a:masterClrMapping/>
  </p:clrMapOvr>
  <p:transition>
    <p:cut/>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673E7114-9D13-4C5B-B517-DC8B007ED87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D8AEF93-74A4-41B1-BD3F-55C8E0DEECC7}"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758003828"/>
      </p:ext>
    </p:extLst>
  </p:cSld>
  <p:clrMapOvr>
    <a:masterClrMapping/>
  </p:clrMapOvr>
  <p:transition>
    <p:cut/>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781800" y="1143000"/>
            <a:ext cx="1905000" cy="5486400"/>
          </a:xfrm>
        </p:spPr>
        <p:txBody>
          <a:bodyPr vert="eaVert"/>
          <a:lstStyle/>
          <a:p>
            <a:r>
              <a:rPr lang="ru-RU"/>
              <a:t>Образец заголовка</a:t>
            </a:r>
            <a:endParaRPr lang="en-US"/>
          </a:p>
        </p:txBody>
      </p:sp>
      <p:sp>
        <p:nvSpPr>
          <p:cNvPr id="3" name="Вертикальный текст 2"/>
          <p:cNvSpPr>
            <a:spLocks noGrp="1"/>
          </p:cNvSpPr>
          <p:nvPr>
            <p:ph type="body" orient="vert" idx="1"/>
          </p:nvPr>
        </p:nvSpPr>
        <p:spPr>
          <a:xfrm>
            <a:off x="457200" y="1143000"/>
            <a:ext cx="6248400" cy="54864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2A18065E-9D64-46EF-B97B-272F9609D180}"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F0F10A-6D98-4AA3-B138-E9A748FA89B6}"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085646443"/>
      </p:ext>
    </p:extLst>
  </p:cSld>
  <p:clrMapOvr>
    <a:masterClrMapping/>
  </p:clrMapOvr>
  <p:transition>
    <p:cut/>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4" name="Прямоугольник 22"/>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5" name="Прямоугольник 23"/>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6" name="Прямоугольник 24"/>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7" name="Прямоугольник 25"/>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0" name="Прямоугольник 26"/>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1" name="Скругленный прямоугольник 29"/>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2" name="Скругленный прямоугольник 30"/>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3" name="Прямоугольник 6"/>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Прямоугольник 9"/>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Прямоугольник 10"/>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6" name="Прямоугольник 18"/>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8" name="Заголовок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ru-RU"/>
              <a:t>Образец заголовка</a:t>
            </a:r>
            <a:endParaRPr lang="en-US"/>
          </a:p>
        </p:txBody>
      </p:sp>
      <p:sp>
        <p:nvSpPr>
          <p:cNvPr id="9" name="Подзаголовок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ru-RU"/>
              <a:t>Образец подзаголовка</a:t>
            </a:r>
            <a:endParaRPr lang="en-US"/>
          </a:p>
        </p:txBody>
      </p:sp>
      <p:sp>
        <p:nvSpPr>
          <p:cNvPr id="17" name="Дата 27"/>
          <p:cNvSpPr>
            <a:spLocks noGrp="1"/>
          </p:cNvSpPr>
          <p:nvPr>
            <p:ph type="dt" sz="half" idx="10"/>
          </p:nvPr>
        </p:nvSpPr>
        <p:spPr>
          <a:xfrm>
            <a:off x="6705600" y="4206875"/>
            <a:ext cx="960438"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724AA539-0ABD-4CB3-B62E-B768713FFF04}"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8" name="Нижний колонтитул 16"/>
          <p:cNvSpPr>
            <a:spLocks noGrp="1"/>
          </p:cNvSpPr>
          <p:nvPr>
            <p:ph type="ftr" sz="quarter" idx="11"/>
          </p:nvPr>
        </p:nvSpPr>
        <p:spPr>
          <a:xfrm>
            <a:off x="5410200" y="4205288"/>
            <a:ext cx="1295400" cy="457200"/>
          </a:xfr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9" name="Номер слайда 28"/>
          <p:cNvSpPr>
            <a:spLocks noGrp="1"/>
          </p:cNvSpPr>
          <p:nvPr>
            <p:ph type="sldNum" sz="quarter" idx="12"/>
          </p:nvPr>
        </p:nvSpPr>
        <p:spPr>
          <a:xfrm>
            <a:off x="8320088" y="1588"/>
            <a:ext cx="747712" cy="365125"/>
          </a:xfrm>
        </p:spPr>
        <p:txBody>
          <a:bodyPr/>
          <a:lstStyle>
            <a:lvl1pPr>
              <a:defRPr>
                <a:solidFill>
                  <a:schemeClr val="bg1"/>
                </a:solidFill>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9789F7C8-D8A5-4821-A049-6CAF1380A32D}" type="slidenum">
              <a:rPr kumimoji="0" lang="ru-RU" altLang="en-US" sz="1800" b="0" i="0" u="none" strike="noStrike" kern="1200" cap="none" spc="0" normalizeH="0" baseline="0" noProof="0" smtClean="0">
                <a:ln>
                  <a:noFill/>
                </a:ln>
                <a:solidFill>
                  <a:prstClr val="white"/>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prstClr val="white"/>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763144623"/>
      </p:ext>
    </p:extLst>
  </p:cSld>
  <p:clrMapOvr>
    <a:masterClrMapping/>
  </p:clrMapOvr>
  <p:transition>
    <p:cut/>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F4F51885-B33B-4BDD-901A-B128D594A0B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B5D9F80A-AF77-409C-AF73-79CA3269B2D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4052874651"/>
      </p:ext>
    </p:extLst>
  </p:cSld>
  <p:clrMapOvr>
    <a:masterClrMapping/>
  </p:clrMapOvr>
  <p:transition>
    <p:cut/>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ru-RU"/>
              <a:t>Образец заголовка</a:t>
            </a:r>
            <a:endParaRPr lang="en-US"/>
          </a:p>
        </p:txBody>
      </p:sp>
      <p:sp>
        <p:nvSpPr>
          <p:cNvPr id="3" name="Текст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ru-RU"/>
              <a:t>Образец текста</a:t>
            </a:r>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E71E374-7B75-4AE4-962E-5BEEAE7C916E}"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470A4ADE-5E1D-412B-ABEA-047A34100E8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968372286"/>
      </p:ext>
    </p:extLst>
  </p:cSld>
  <p:clrMapOvr>
    <a:masterClrMapping/>
  </p:clrMapOvr>
  <p:transition>
    <p:cut/>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Объект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099ED5B-F01C-4AD8-9DB1-78F7FFAF52A9}"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D9ECDC4-5C0B-4014-89DF-B8D05E5D8B1E}"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778560131"/>
      </p:ext>
    </p:extLst>
  </p:cSld>
  <p:clrMapOvr>
    <a:masterClrMapping/>
  </p:clrMapOvr>
  <p:transition>
    <p:cut/>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1000" y="1143000"/>
            <a:ext cx="8382000" cy="1069848"/>
          </a:xfrm>
        </p:spPr>
        <p:txBody>
          <a:bodyPr/>
          <a:lstStyle>
            <a:lvl1pPr>
              <a:defRPr sz="4000" b="0" i="0" cap="none" baseline="0"/>
            </a:lvl1pPr>
          </a:lstStyle>
          <a:p>
            <a:r>
              <a:rPr lang="ru-RU"/>
              <a:t>Образец заголовка</a:t>
            </a:r>
            <a:endParaRPr lang="en-US"/>
          </a:p>
        </p:txBody>
      </p:sp>
      <p:sp>
        <p:nvSpPr>
          <p:cNvPr id="3" name="Текст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4" name="Текст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5" name="Объект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Объект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Дата 25"/>
          <p:cNvSpPr>
            <a:spLocks noGrp="1"/>
          </p:cNvSpPr>
          <p:nvPr>
            <p:ph type="dt" sz="half" idx="10"/>
          </p:nvPr>
        </p:nvSpPr>
        <p:spPr/>
        <p:txBody>
          <a:bodyPr rtlCol="0"/>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5F29CED-41BB-4745-B7E3-D54D157580A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8" name="Номер слайда 26"/>
          <p:cNvSpPr>
            <a:spLocks noGrp="1"/>
          </p:cNvSpPr>
          <p:nvPr>
            <p:ph type="sldNum" sz="quarter" idx="11"/>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13BBB767-2903-49E7-8477-FBF1726F1B6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
        <p:nvSpPr>
          <p:cNvPr id="9" name="Нижний колонтитул 27"/>
          <p:cNvSpPr>
            <a:spLocks noGrp="1"/>
          </p:cNvSpPr>
          <p:nvPr>
            <p:ph type="ftr" sz="quarter" idx="12"/>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Tree>
    <p:extLst>
      <p:ext uri="{BB962C8B-B14F-4D97-AF65-F5344CB8AC3E}">
        <p14:creationId xmlns:p14="http://schemas.microsoft.com/office/powerpoint/2010/main" val="1119190440"/>
      </p:ext>
    </p:extLst>
  </p:cSld>
  <p:clrMapOvr>
    <a:masterClrMapping/>
  </p:clrMapOvr>
  <p:transition>
    <p:cut/>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1143000"/>
            <a:ext cx="8229600" cy="1069848"/>
          </a:xfrm>
        </p:spPr>
        <p:txBody>
          <a:bodyPr/>
          <a:lstStyle>
            <a:lvl1pPr>
              <a:defRPr sz="4000">
                <a:solidFill>
                  <a:schemeClr val="tx2"/>
                </a:solidFill>
              </a:defRPr>
            </a:lvl1pPr>
          </a:lstStyle>
          <a:p>
            <a:r>
              <a:rPr lang="ru-RU"/>
              <a:t>Образец заголовка</a:t>
            </a:r>
            <a:endParaRPr lang="en-US"/>
          </a:p>
        </p:txBody>
      </p:sp>
      <p:sp>
        <p:nvSpPr>
          <p:cNvPr id="3" name="Дата 2"/>
          <p:cNvSpPr>
            <a:spLocks noGrp="1"/>
          </p:cNvSpPr>
          <p:nvPr>
            <p:ph type="dt" sz="half" idx="10"/>
          </p:nvPr>
        </p:nvSpPr>
        <p:spPr>
          <a:xfrm>
            <a:off x="6583363" y="612775"/>
            <a:ext cx="957262"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1E2BF45-A713-4908-A6C5-B22899C043AF}"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ижний колонтитул 3"/>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омер слайда 4"/>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814BBD22-B9D7-468D-B6DA-7EE813E7294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867478977"/>
      </p:ext>
    </p:extLst>
  </p:cSld>
  <p:clrMapOvr>
    <a:masterClrMapping/>
  </p:clrMapOvr>
  <p:transition>
    <p:cu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5" name="Дата 4"/>
          <p:cNvSpPr>
            <a:spLocks noGrp="1"/>
          </p:cNvSpPr>
          <p:nvPr>
            <p:ph type="dt" sz="half" idx="10"/>
          </p:nvPr>
        </p:nvSpPr>
        <p:spPr/>
        <p:txBody>
          <a:bodyPr/>
          <a:lstStyle/>
          <a:p>
            <a:fld id="{5B106E36-FD25-4E2D-B0AA-010F637433A0}" type="datetimeFigureOut">
              <a:rPr lang="ru-RU" smtClean="0"/>
              <a:pPr/>
              <a:t>07.11.2020</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725C68B6-61C2-468F-89AB-4B9F7531AA68}" type="slidenum">
              <a:rPr lang="ru-RU" smtClean="0"/>
              <a:pPr/>
              <a:t>‹#›</a:t>
            </a:fld>
            <a:endParaRPr lang="ru-RU"/>
          </a:p>
        </p:txBody>
      </p:sp>
      <p:sp>
        <p:nvSpPr>
          <p:cNvPr id="2" name="Заголовок 1"/>
          <p:cNvSpPr>
            <a:spLocks noGrp="1"/>
          </p:cNvSpPr>
          <p:nvPr>
            <p:ph type="title"/>
          </p:nvPr>
        </p:nvSpPr>
        <p:spPr/>
        <p:txBody>
          <a:bodyPr/>
          <a:lstStyle/>
          <a:p>
            <a:r>
              <a:rPr kumimoji="0" lang="ru-RU"/>
              <a:t>Образец заголовка</a:t>
            </a:r>
            <a:endParaRPr kumimoji="0" lang="en-US"/>
          </a:p>
        </p:txBody>
      </p:sp>
      <p:sp>
        <p:nvSpPr>
          <p:cNvPr id="11" name="Содержимое 10"/>
          <p:cNvSpPr>
            <a:spLocks noGrp="1"/>
          </p:cNvSpPr>
          <p:nvPr>
            <p:ph sz="half" idx="1"/>
          </p:nvPr>
        </p:nvSpPr>
        <p:spPr>
          <a:xfrm>
            <a:off x="457200" y="1524000"/>
            <a:ext cx="4059936" cy="4572000"/>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13" name="Содержимое 12"/>
          <p:cNvSpPr>
            <a:spLocks noGrp="1"/>
          </p:cNvSpPr>
          <p:nvPr>
            <p:ph sz="half" idx="2"/>
          </p:nvPr>
        </p:nvSpPr>
        <p:spPr>
          <a:xfrm>
            <a:off x="4648200" y="1524000"/>
            <a:ext cx="4059936" cy="4572000"/>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CE52531A-F738-4AEC-9528-7277E1E890F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39F0F9-ED07-48E2-A2AB-94A14ED2CABB}"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39532879"/>
      </p:ext>
    </p:extLst>
  </p:cSld>
  <p:clrMapOvr>
    <a:masterClrMapping/>
  </p:clrMapOvr>
  <p:transition>
    <p:cut/>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353496" y="1101970"/>
            <a:ext cx="3383280" cy="877824"/>
          </a:xfrm>
        </p:spPr>
        <p:txBody>
          <a:bodyPr anchor="b"/>
          <a:lstStyle>
            <a:lvl1pPr algn="l">
              <a:buNone/>
              <a:defRPr sz="1800" b="1"/>
            </a:lvl1pPr>
          </a:lstStyle>
          <a:p>
            <a:r>
              <a:rPr lang="ru-RU"/>
              <a:t>Образец заголовка</a:t>
            </a:r>
            <a:endParaRPr lang="en-US"/>
          </a:p>
        </p:txBody>
      </p:sp>
      <p:sp>
        <p:nvSpPr>
          <p:cNvPr id="3" name="Текст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ru-RU"/>
              <a:t>Образец текста</a:t>
            </a:r>
          </a:p>
        </p:txBody>
      </p:sp>
      <p:sp>
        <p:nvSpPr>
          <p:cNvPr id="4" name="Объект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84B7422-BBAF-4E6A-B337-FC1D6ABFAD17}"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9229100-3AD8-4F9C-BEAF-1200AE3B2B9C}"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725485141"/>
      </p:ext>
    </p:extLst>
  </p:cSld>
  <p:clrMapOvr>
    <a:masterClrMapping/>
  </p:clrMapOvr>
  <p:transition>
    <p:cut/>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ru-RU"/>
              <a:t>Образец заголовка</a:t>
            </a:r>
            <a:endParaRPr lang="en-US"/>
          </a:p>
        </p:txBody>
      </p:sp>
      <p:sp>
        <p:nvSpPr>
          <p:cNvPr id="3" name="Рисунок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ru-RU" noProof="0"/>
              <a:t>Вставка рисунка</a:t>
            </a:r>
            <a:endParaRPr lang="en-US" noProof="0" dirty="0"/>
          </a:p>
        </p:txBody>
      </p:sp>
      <p:sp>
        <p:nvSpPr>
          <p:cNvPr id="4" name="Текст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ru-RU"/>
              <a:t>Образец текста</a:t>
            </a:r>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9D67EE-8717-4F66-93E1-36F56D029E4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75A787FE-5253-45C3-898F-312B46C06EF0}"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774463295"/>
      </p:ext>
    </p:extLst>
  </p:cSld>
  <p:clrMapOvr>
    <a:masterClrMapping/>
  </p:clrMapOvr>
  <p:transition>
    <p:cut/>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673E7114-9D13-4C5B-B517-DC8B007ED87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D8AEF93-74A4-41B1-BD3F-55C8E0DEECC7}"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933880896"/>
      </p:ext>
    </p:extLst>
  </p:cSld>
  <p:clrMapOvr>
    <a:masterClrMapping/>
  </p:clrMapOvr>
  <p:transition>
    <p:cut/>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781800" y="1143000"/>
            <a:ext cx="1905000" cy="5486400"/>
          </a:xfrm>
        </p:spPr>
        <p:txBody>
          <a:bodyPr vert="eaVert"/>
          <a:lstStyle/>
          <a:p>
            <a:r>
              <a:rPr lang="ru-RU"/>
              <a:t>Образец заголовка</a:t>
            </a:r>
            <a:endParaRPr lang="en-US"/>
          </a:p>
        </p:txBody>
      </p:sp>
      <p:sp>
        <p:nvSpPr>
          <p:cNvPr id="3" name="Вертикальный текст 2"/>
          <p:cNvSpPr>
            <a:spLocks noGrp="1"/>
          </p:cNvSpPr>
          <p:nvPr>
            <p:ph type="body" orient="vert" idx="1"/>
          </p:nvPr>
        </p:nvSpPr>
        <p:spPr>
          <a:xfrm>
            <a:off x="457200" y="1143000"/>
            <a:ext cx="6248400" cy="54864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2A18065E-9D64-46EF-B97B-272F9609D180}"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F0F10A-6D98-4AA3-B138-E9A748FA89B6}"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475865868"/>
      </p:ext>
    </p:extLst>
  </p:cSld>
  <p:clrMapOvr>
    <a:masterClrMapping/>
  </p:clrMapOvr>
  <p:transition>
    <p:cut/>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4" name="Прямоугольник 22"/>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5" name="Прямоугольник 23"/>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6" name="Прямоугольник 24"/>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7" name="Прямоугольник 25"/>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0" name="Прямоугольник 26"/>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1" name="Скругленный прямоугольник 29"/>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2" name="Скругленный прямоугольник 30"/>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3" name="Прямоугольник 6"/>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Прямоугольник 9"/>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Прямоугольник 10"/>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6" name="Прямоугольник 18"/>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8" name="Заголовок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ru-RU"/>
              <a:t>Образец заголовка</a:t>
            </a:r>
            <a:endParaRPr lang="en-US"/>
          </a:p>
        </p:txBody>
      </p:sp>
      <p:sp>
        <p:nvSpPr>
          <p:cNvPr id="9" name="Подзаголовок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ru-RU"/>
              <a:t>Образец подзаголовка</a:t>
            </a:r>
            <a:endParaRPr lang="en-US"/>
          </a:p>
        </p:txBody>
      </p:sp>
      <p:sp>
        <p:nvSpPr>
          <p:cNvPr id="17" name="Дата 27"/>
          <p:cNvSpPr>
            <a:spLocks noGrp="1"/>
          </p:cNvSpPr>
          <p:nvPr>
            <p:ph type="dt" sz="half" idx="10"/>
          </p:nvPr>
        </p:nvSpPr>
        <p:spPr>
          <a:xfrm>
            <a:off x="6705600" y="4206875"/>
            <a:ext cx="960438"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724AA539-0ABD-4CB3-B62E-B768713FFF04}"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8" name="Нижний колонтитул 16"/>
          <p:cNvSpPr>
            <a:spLocks noGrp="1"/>
          </p:cNvSpPr>
          <p:nvPr>
            <p:ph type="ftr" sz="quarter" idx="11"/>
          </p:nvPr>
        </p:nvSpPr>
        <p:spPr>
          <a:xfrm>
            <a:off x="5410200" y="4205288"/>
            <a:ext cx="1295400" cy="457200"/>
          </a:xfr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9" name="Номер слайда 28"/>
          <p:cNvSpPr>
            <a:spLocks noGrp="1"/>
          </p:cNvSpPr>
          <p:nvPr>
            <p:ph type="sldNum" sz="quarter" idx="12"/>
          </p:nvPr>
        </p:nvSpPr>
        <p:spPr>
          <a:xfrm>
            <a:off x="8320088" y="1588"/>
            <a:ext cx="747712" cy="365125"/>
          </a:xfrm>
        </p:spPr>
        <p:txBody>
          <a:bodyPr/>
          <a:lstStyle>
            <a:lvl1pPr>
              <a:defRPr>
                <a:solidFill>
                  <a:schemeClr val="bg1"/>
                </a:solidFill>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9789F7C8-D8A5-4821-A049-6CAF1380A32D}" type="slidenum">
              <a:rPr kumimoji="0" lang="ru-RU" altLang="en-US" sz="1800" b="0" i="0" u="none" strike="noStrike" kern="1200" cap="none" spc="0" normalizeH="0" baseline="0" noProof="0" smtClean="0">
                <a:ln>
                  <a:noFill/>
                </a:ln>
                <a:solidFill>
                  <a:prstClr val="white"/>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prstClr val="white"/>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071600060"/>
      </p:ext>
    </p:extLst>
  </p:cSld>
  <p:clrMapOvr>
    <a:masterClrMapping/>
  </p:clrMapOvr>
  <p:transition>
    <p:cut/>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F4F51885-B33B-4BDD-901A-B128D594A0B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B5D9F80A-AF77-409C-AF73-79CA3269B2D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72047738"/>
      </p:ext>
    </p:extLst>
  </p:cSld>
  <p:clrMapOvr>
    <a:masterClrMapping/>
  </p:clrMapOvr>
  <p:transition>
    <p:cut/>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ru-RU"/>
              <a:t>Образец заголовка</a:t>
            </a:r>
            <a:endParaRPr lang="en-US"/>
          </a:p>
        </p:txBody>
      </p:sp>
      <p:sp>
        <p:nvSpPr>
          <p:cNvPr id="3" name="Текст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ru-RU"/>
              <a:t>Образец текста</a:t>
            </a:r>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E71E374-7B75-4AE4-962E-5BEEAE7C916E}"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470A4ADE-5E1D-412B-ABEA-047A34100E8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976350125"/>
      </p:ext>
    </p:extLst>
  </p:cSld>
  <p:clrMapOvr>
    <a:masterClrMapping/>
  </p:clrMapOvr>
  <p:transition>
    <p:cut/>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Объект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099ED5B-F01C-4AD8-9DB1-78F7FFAF52A9}"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D9ECDC4-5C0B-4014-89DF-B8D05E5D8B1E}"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457209581"/>
      </p:ext>
    </p:extLst>
  </p:cSld>
  <p:clrMapOvr>
    <a:masterClrMapping/>
  </p:clrMapOvr>
  <p:transition>
    <p:cut/>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1000" y="1143000"/>
            <a:ext cx="8382000" cy="1069848"/>
          </a:xfrm>
        </p:spPr>
        <p:txBody>
          <a:bodyPr/>
          <a:lstStyle>
            <a:lvl1pPr>
              <a:defRPr sz="4000" b="0" i="0" cap="none" baseline="0"/>
            </a:lvl1pPr>
          </a:lstStyle>
          <a:p>
            <a:r>
              <a:rPr lang="ru-RU"/>
              <a:t>Образец заголовка</a:t>
            </a:r>
            <a:endParaRPr lang="en-US"/>
          </a:p>
        </p:txBody>
      </p:sp>
      <p:sp>
        <p:nvSpPr>
          <p:cNvPr id="3" name="Текст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4" name="Текст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5" name="Объект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Объект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Дата 25"/>
          <p:cNvSpPr>
            <a:spLocks noGrp="1"/>
          </p:cNvSpPr>
          <p:nvPr>
            <p:ph type="dt" sz="half" idx="10"/>
          </p:nvPr>
        </p:nvSpPr>
        <p:spPr/>
        <p:txBody>
          <a:bodyPr rtlCol="0"/>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5F29CED-41BB-4745-B7E3-D54D157580A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8" name="Номер слайда 26"/>
          <p:cNvSpPr>
            <a:spLocks noGrp="1"/>
          </p:cNvSpPr>
          <p:nvPr>
            <p:ph type="sldNum" sz="quarter" idx="11"/>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13BBB767-2903-49E7-8477-FBF1726F1B6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
        <p:nvSpPr>
          <p:cNvPr id="9" name="Нижний колонтитул 27"/>
          <p:cNvSpPr>
            <a:spLocks noGrp="1"/>
          </p:cNvSpPr>
          <p:nvPr>
            <p:ph type="ftr" sz="quarter" idx="12"/>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Tree>
    <p:extLst>
      <p:ext uri="{BB962C8B-B14F-4D97-AF65-F5344CB8AC3E}">
        <p14:creationId xmlns:p14="http://schemas.microsoft.com/office/powerpoint/2010/main" val="2861329060"/>
      </p:ext>
    </p:extLst>
  </p:cSld>
  <p:clrMapOvr>
    <a:masterClrMapping/>
  </p:clrMapOvr>
  <p:transition>
    <p:cu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9" name="Номер слайда 8"/>
          <p:cNvSpPr>
            <a:spLocks noGrp="1"/>
          </p:cNvSpPr>
          <p:nvPr>
            <p:ph type="sldNum" sz="quarter" idx="12"/>
          </p:nvPr>
        </p:nvSpPr>
        <p:spPr/>
        <p:txBody>
          <a:bodyPr/>
          <a:lstStyle/>
          <a:p>
            <a:fld id="{725C68B6-61C2-468F-89AB-4B9F7531AA68}" type="slidenum">
              <a:rPr lang="ru-RU" smtClean="0"/>
              <a:pPr/>
              <a:t>‹#›</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7" name="Дата 6"/>
          <p:cNvSpPr>
            <a:spLocks noGrp="1"/>
          </p:cNvSpPr>
          <p:nvPr>
            <p:ph type="dt" sz="half" idx="10"/>
          </p:nvPr>
        </p:nvSpPr>
        <p:spPr/>
        <p:txBody>
          <a:bodyPr/>
          <a:lstStyle/>
          <a:p>
            <a:fld id="{5B106E36-FD25-4E2D-B0AA-010F637433A0}" type="datetimeFigureOut">
              <a:rPr lang="ru-RU" smtClean="0"/>
              <a:pPr/>
              <a:t>07.11.2020</a:t>
            </a:fld>
            <a:endParaRPr lang="ru-RU"/>
          </a:p>
        </p:txBody>
      </p:sp>
      <p:sp>
        <p:nvSpPr>
          <p:cNvPr id="3" name="Текст 2"/>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ru-RU"/>
              <a:t>Образец текста</a:t>
            </a:r>
          </a:p>
        </p:txBody>
      </p:sp>
      <p:sp>
        <p:nvSpPr>
          <p:cNvPr id="32" name="Содержимое 31"/>
          <p:cNvSpPr>
            <a:spLocks noGrp="1"/>
          </p:cNvSpPr>
          <p:nvPr>
            <p:ph sz="half" idx="2"/>
          </p:nvPr>
        </p:nvSpPr>
        <p:spPr>
          <a:xfrm>
            <a:off x="457200" y="2201896"/>
            <a:ext cx="4038600" cy="3913632"/>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34" name="Содержимое 33"/>
          <p:cNvSpPr>
            <a:spLocks noGrp="1"/>
          </p:cNvSpPr>
          <p:nvPr>
            <p:ph sz="quarter" idx="4"/>
          </p:nvPr>
        </p:nvSpPr>
        <p:spPr>
          <a:xfrm>
            <a:off x="4649788" y="2201896"/>
            <a:ext cx="4038600" cy="3913632"/>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2" name="Заголовок 1"/>
          <p:cNvSpPr>
            <a:spLocks noGrp="1"/>
          </p:cNvSpPr>
          <p:nvPr>
            <p:ph type="title"/>
          </p:nvPr>
        </p:nvSpPr>
        <p:spPr>
          <a:xfrm>
            <a:off x="457200" y="155448"/>
            <a:ext cx="8229600" cy="1143000"/>
          </a:xfrm>
        </p:spPr>
        <p:txBody>
          <a:bodyPr anchor="b" anchorCtr="0"/>
          <a:lstStyle>
            <a:lvl1pPr>
              <a:defRPr/>
            </a:lvl1pPr>
          </a:lstStyle>
          <a:p>
            <a:r>
              <a:rPr kumimoji="0" lang="ru-RU"/>
              <a:t>Образец заголовка</a:t>
            </a:r>
            <a:endParaRPr kumimoji="0" lang="en-US"/>
          </a:p>
        </p:txBody>
      </p:sp>
      <p:sp>
        <p:nvSpPr>
          <p:cNvPr id="12" name="Текст 11"/>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ru-RU"/>
              <a:t>Образец текста</a:t>
            </a:r>
          </a:p>
        </p:txBody>
      </p:sp>
      <p:cxnSp>
        <p:nvCxnSpPr>
          <p:cNvPr id="10" name="Прямая соединительная линия 9"/>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Прямая соединительная линия 16"/>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1143000"/>
            <a:ext cx="8229600" cy="1069848"/>
          </a:xfrm>
        </p:spPr>
        <p:txBody>
          <a:bodyPr/>
          <a:lstStyle>
            <a:lvl1pPr>
              <a:defRPr sz="4000">
                <a:solidFill>
                  <a:schemeClr val="tx2"/>
                </a:solidFill>
              </a:defRPr>
            </a:lvl1pPr>
          </a:lstStyle>
          <a:p>
            <a:r>
              <a:rPr lang="ru-RU"/>
              <a:t>Образец заголовка</a:t>
            </a:r>
            <a:endParaRPr lang="en-US"/>
          </a:p>
        </p:txBody>
      </p:sp>
      <p:sp>
        <p:nvSpPr>
          <p:cNvPr id="3" name="Дата 2"/>
          <p:cNvSpPr>
            <a:spLocks noGrp="1"/>
          </p:cNvSpPr>
          <p:nvPr>
            <p:ph type="dt" sz="half" idx="10"/>
          </p:nvPr>
        </p:nvSpPr>
        <p:spPr>
          <a:xfrm>
            <a:off x="6583363" y="612775"/>
            <a:ext cx="957262"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1E2BF45-A713-4908-A6C5-B22899C043AF}"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ижний колонтитул 3"/>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омер слайда 4"/>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814BBD22-B9D7-468D-B6DA-7EE813E7294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80304307"/>
      </p:ext>
    </p:extLst>
  </p:cSld>
  <p:clrMapOvr>
    <a:masterClrMapping/>
  </p:clrMapOvr>
  <p:transition>
    <p:cut/>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CE52531A-F738-4AEC-9528-7277E1E890F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39F0F9-ED07-48E2-A2AB-94A14ED2CABB}"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203610053"/>
      </p:ext>
    </p:extLst>
  </p:cSld>
  <p:clrMapOvr>
    <a:masterClrMapping/>
  </p:clrMapOvr>
  <p:transition>
    <p:cut/>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353496" y="1101970"/>
            <a:ext cx="3383280" cy="877824"/>
          </a:xfrm>
        </p:spPr>
        <p:txBody>
          <a:bodyPr anchor="b"/>
          <a:lstStyle>
            <a:lvl1pPr algn="l">
              <a:buNone/>
              <a:defRPr sz="1800" b="1"/>
            </a:lvl1pPr>
          </a:lstStyle>
          <a:p>
            <a:r>
              <a:rPr lang="ru-RU"/>
              <a:t>Образец заголовка</a:t>
            </a:r>
            <a:endParaRPr lang="en-US"/>
          </a:p>
        </p:txBody>
      </p:sp>
      <p:sp>
        <p:nvSpPr>
          <p:cNvPr id="3" name="Текст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ru-RU"/>
              <a:t>Образец текста</a:t>
            </a:r>
          </a:p>
        </p:txBody>
      </p:sp>
      <p:sp>
        <p:nvSpPr>
          <p:cNvPr id="4" name="Объект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84B7422-BBAF-4E6A-B337-FC1D6ABFAD17}"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9229100-3AD8-4F9C-BEAF-1200AE3B2B9C}"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513102437"/>
      </p:ext>
    </p:extLst>
  </p:cSld>
  <p:clrMapOvr>
    <a:masterClrMapping/>
  </p:clrMapOvr>
  <p:transition>
    <p:cut/>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ru-RU"/>
              <a:t>Образец заголовка</a:t>
            </a:r>
            <a:endParaRPr lang="en-US"/>
          </a:p>
        </p:txBody>
      </p:sp>
      <p:sp>
        <p:nvSpPr>
          <p:cNvPr id="3" name="Рисунок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ru-RU" noProof="0"/>
              <a:t>Вставка рисунка</a:t>
            </a:r>
            <a:endParaRPr lang="en-US" noProof="0" dirty="0"/>
          </a:p>
        </p:txBody>
      </p:sp>
      <p:sp>
        <p:nvSpPr>
          <p:cNvPr id="4" name="Текст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ru-RU"/>
              <a:t>Образец текста</a:t>
            </a:r>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9D67EE-8717-4F66-93E1-36F56D029E4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75A787FE-5253-45C3-898F-312B46C06EF0}"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086582278"/>
      </p:ext>
    </p:extLst>
  </p:cSld>
  <p:clrMapOvr>
    <a:masterClrMapping/>
  </p:clrMapOvr>
  <p:transition>
    <p:cut/>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673E7114-9D13-4C5B-B517-DC8B007ED87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D8AEF93-74A4-41B1-BD3F-55C8E0DEECC7}"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731064470"/>
      </p:ext>
    </p:extLst>
  </p:cSld>
  <p:clrMapOvr>
    <a:masterClrMapping/>
  </p:clrMapOvr>
  <p:transition>
    <p:cut/>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781800" y="1143000"/>
            <a:ext cx="1905000" cy="5486400"/>
          </a:xfrm>
        </p:spPr>
        <p:txBody>
          <a:bodyPr vert="eaVert"/>
          <a:lstStyle/>
          <a:p>
            <a:r>
              <a:rPr lang="ru-RU"/>
              <a:t>Образец заголовка</a:t>
            </a:r>
            <a:endParaRPr lang="en-US"/>
          </a:p>
        </p:txBody>
      </p:sp>
      <p:sp>
        <p:nvSpPr>
          <p:cNvPr id="3" name="Вертикальный текст 2"/>
          <p:cNvSpPr>
            <a:spLocks noGrp="1"/>
          </p:cNvSpPr>
          <p:nvPr>
            <p:ph type="body" orient="vert" idx="1"/>
          </p:nvPr>
        </p:nvSpPr>
        <p:spPr>
          <a:xfrm>
            <a:off x="457200" y="1143000"/>
            <a:ext cx="6248400" cy="54864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2A18065E-9D64-46EF-B97B-272F9609D180}"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F0F10A-6D98-4AA3-B138-E9A748FA89B6}"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441544324"/>
      </p:ext>
    </p:extLst>
  </p:cSld>
  <p:clrMapOvr>
    <a:masterClrMapping/>
  </p:clrMapOvr>
  <p:transition>
    <p:cut/>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4" name="Прямоугольник 22"/>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5" name="Прямоугольник 23"/>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6" name="Прямоугольник 24"/>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7" name="Прямоугольник 25"/>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0" name="Прямоугольник 26"/>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1" name="Скругленный прямоугольник 29"/>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2" name="Скругленный прямоугольник 30"/>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3" name="Прямоугольник 6"/>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Прямоугольник 9"/>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Прямоугольник 10"/>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6" name="Прямоугольник 18"/>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8" name="Заголовок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ru-RU"/>
              <a:t>Образец заголовка</a:t>
            </a:r>
            <a:endParaRPr lang="en-US"/>
          </a:p>
        </p:txBody>
      </p:sp>
      <p:sp>
        <p:nvSpPr>
          <p:cNvPr id="9" name="Подзаголовок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ru-RU"/>
              <a:t>Образец подзаголовка</a:t>
            </a:r>
            <a:endParaRPr lang="en-US"/>
          </a:p>
        </p:txBody>
      </p:sp>
      <p:sp>
        <p:nvSpPr>
          <p:cNvPr id="17" name="Дата 27"/>
          <p:cNvSpPr>
            <a:spLocks noGrp="1"/>
          </p:cNvSpPr>
          <p:nvPr>
            <p:ph type="dt" sz="half" idx="10"/>
          </p:nvPr>
        </p:nvSpPr>
        <p:spPr>
          <a:xfrm>
            <a:off x="6705600" y="4206875"/>
            <a:ext cx="960438"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724AA539-0ABD-4CB3-B62E-B768713FFF04}"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8" name="Нижний колонтитул 16"/>
          <p:cNvSpPr>
            <a:spLocks noGrp="1"/>
          </p:cNvSpPr>
          <p:nvPr>
            <p:ph type="ftr" sz="quarter" idx="11"/>
          </p:nvPr>
        </p:nvSpPr>
        <p:spPr>
          <a:xfrm>
            <a:off x="5410200" y="4205288"/>
            <a:ext cx="1295400" cy="457200"/>
          </a:xfr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9" name="Номер слайда 28"/>
          <p:cNvSpPr>
            <a:spLocks noGrp="1"/>
          </p:cNvSpPr>
          <p:nvPr>
            <p:ph type="sldNum" sz="quarter" idx="12"/>
          </p:nvPr>
        </p:nvSpPr>
        <p:spPr>
          <a:xfrm>
            <a:off x="8320088" y="1588"/>
            <a:ext cx="747712" cy="365125"/>
          </a:xfrm>
        </p:spPr>
        <p:txBody>
          <a:bodyPr/>
          <a:lstStyle>
            <a:lvl1pPr>
              <a:defRPr>
                <a:solidFill>
                  <a:schemeClr val="bg1"/>
                </a:solidFill>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9789F7C8-D8A5-4821-A049-6CAF1380A32D}" type="slidenum">
              <a:rPr kumimoji="0" lang="ru-RU" altLang="en-US" sz="1800" b="0" i="0" u="none" strike="noStrike" kern="1200" cap="none" spc="0" normalizeH="0" baseline="0" noProof="0" smtClean="0">
                <a:ln>
                  <a:noFill/>
                </a:ln>
                <a:solidFill>
                  <a:prstClr val="white"/>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prstClr val="white"/>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241736804"/>
      </p:ext>
    </p:extLst>
  </p:cSld>
  <p:clrMapOvr>
    <a:masterClrMapping/>
  </p:clrMapOvr>
  <p:transition>
    <p:cut/>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F4F51885-B33B-4BDD-901A-B128D594A0B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B5D9F80A-AF77-409C-AF73-79CA3269B2D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837491481"/>
      </p:ext>
    </p:extLst>
  </p:cSld>
  <p:clrMapOvr>
    <a:masterClrMapping/>
  </p:clrMapOvr>
  <p:transition>
    <p:cut/>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ru-RU"/>
              <a:t>Образец заголовка</a:t>
            </a:r>
            <a:endParaRPr lang="en-US"/>
          </a:p>
        </p:txBody>
      </p:sp>
      <p:sp>
        <p:nvSpPr>
          <p:cNvPr id="3" name="Текст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ru-RU"/>
              <a:t>Образец текста</a:t>
            </a:r>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E71E374-7B75-4AE4-962E-5BEEAE7C916E}"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470A4ADE-5E1D-412B-ABEA-047A34100E8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109961757"/>
      </p:ext>
    </p:extLst>
  </p:cSld>
  <p:clrMapOvr>
    <a:masterClrMapping/>
  </p:clrMapOvr>
  <p:transition>
    <p:cut/>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Объект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099ED5B-F01C-4AD8-9DB1-78F7FFAF52A9}"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D9ECDC4-5C0B-4014-89DF-B8D05E5D8B1E}"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397368511"/>
      </p:ext>
    </p:extLst>
  </p:cSld>
  <p:clrMapOvr>
    <a:masterClrMapping/>
  </p:clrMapOvr>
  <p:transition>
    <p:cu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3" name="Дата 2"/>
          <p:cNvSpPr>
            <a:spLocks noGrp="1"/>
          </p:cNvSpPr>
          <p:nvPr>
            <p:ph type="dt" sz="half" idx="10"/>
          </p:nvPr>
        </p:nvSpPr>
        <p:spPr/>
        <p:txBody>
          <a:bodyPr/>
          <a:lstStyle/>
          <a:p>
            <a:fld id="{5B106E36-FD25-4E2D-B0AA-010F637433A0}" type="datetimeFigureOut">
              <a:rPr lang="ru-RU" smtClean="0"/>
              <a:pPr/>
              <a:t>07.11.2020</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725C68B6-61C2-468F-89AB-4B9F7531AA68}" type="slidenum">
              <a:rPr lang="ru-RU" smtClean="0"/>
              <a:pPr/>
              <a:t>‹#›</a:t>
            </a:fld>
            <a:endParaRPr lang="ru-RU"/>
          </a:p>
        </p:txBody>
      </p:sp>
      <p:sp>
        <p:nvSpPr>
          <p:cNvPr id="2" name="Заголовок 1"/>
          <p:cNvSpPr>
            <a:spLocks noGrp="1"/>
          </p:cNvSpPr>
          <p:nvPr>
            <p:ph type="title"/>
          </p:nvPr>
        </p:nvSpPr>
        <p:spPr/>
        <p:txBody>
          <a:bodyPr/>
          <a:lstStyle/>
          <a:p>
            <a:r>
              <a:rPr kumimoji="0" lang="ru-RU"/>
              <a:t>Образец заголовка</a:t>
            </a:r>
            <a:endParaRPr kumimoji="0" 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1000" y="1143000"/>
            <a:ext cx="8382000" cy="1069848"/>
          </a:xfrm>
        </p:spPr>
        <p:txBody>
          <a:bodyPr/>
          <a:lstStyle>
            <a:lvl1pPr>
              <a:defRPr sz="4000" b="0" i="0" cap="none" baseline="0"/>
            </a:lvl1pPr>
          </a:lstStyle>
          <a:p>
            <a:r>
              <a:rPr lang="ru-RU"/>
              <a:t>Образец заголовка</a:t>
            </a:r>
            <a:endParaRPr lang="en-US"/>
          </a:p>
        </p:txBody>
      </p:sp>
      <p:sp>
        <p:nvSpPr>
          <p:cNvPr id="3" name="Текст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4" name="Текст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5" name="Объект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Объект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Дата 25"/>
          <p:cNvSpPr>
            <a:spLocks noGrp="1"/>
          </p:cNvSpPr>
          <p:nvPr>
            <p:ph type="dt" sz="half" idx="10"/>
          </p:nvPr>
        </p:nvSpPr>
        <p:spPr/>
        <p:txBody>
          <a:bodyPr rtlCol="0"/>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5F29CED-41BB-4745-B7E3-D54D157580A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8" name="Номер слайда 26"/>
          <p:cNvSpPr>
            <a:spLocks noGrp="1"/>
          </p:cNvSpPr>
          <p:nvPr>
            <p:ph type="sldNum" sz="quarter" idx="11"/>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13BBB767-2903-49E7-8477-FBF1726F1B6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
        <p:nvSpPr>
          <p:cNvPr id="9" name="Нижний колонтитул 27"/>
          <p:cNvSpPr>
            <a:spLocks noGrp="1"/>
          </p:cNvSpPr>
          <p:nvPr>
            <p:ph type="ftr" sz="quarter" idx="12"/>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Tree>
    <p:extLst>
      <p:ext uri="{BB962C8B-B14F-4D97-AF65-F5344CB8AC3E}">
        <p14:creationId xmlns:p14="http://schemas.microsoft.com/office/powerpoint/2010/main" val="3307913045"/>
      </p:ext>
    </p:extLst>
  </p:cSld>
  <p:clrMapOvr>
    <a:masterClrMapping/>
  </p:clrMapOvr>
  <p:transition>
    <p:cut/>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1143000"/>
            <a:ext cx="8229600" cy="1069848"/>
          </a:xfrm>
        </p:spPr>
        <p:txBody>
          <a:bodyPr/>
          <a:lstStyle>
            <a:lvl1pPr>
              <a:defRPr sz="4000">
                <a:solidFill>
                  <a:schemeClr val="tx2"/>
                </a:solidFill>
              </a:defRPr>
            </a:lvl1pPr>
          </a:lstStyle>
          <a:p>
            <a:r>
              <a:rPr lang="ru-RU"/>
              <a:t>Образец заголовка</a:t>
            </a:r>
            <a:endParaRPr lang="en-US"/>
          </a:p>
        </p:txBody>
      </p:sp>
      <p:sp>
        <p:nvSpPr>
          <p:cNvPr id="3" name="Дата 2"/>
          <p:cNvSpPr>
            <a:spLocks noGrp="1"/>
          </p:cNvSpPr>
          <p:nvPr>
            <p:ph type="dt" sz="half" idx="10"/>
          </p:nvPr>
        </p:nvSpPr>
        <p:spPr>
          <a:xfrm>
            <a:off x="6583363" y="612775"/>
            <a:ext cx="957262"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1E2BF45-A713-4908-A6C5-B22899C043AF}"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ижний колонтитул 3"/>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омер слайда 4"/>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814BBD22-B9D7-468D-B6DA-7EE813E7294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680478694"/>
      </p:ext>
    </p:extLst>
  </p:cSld>
  <p:clrMapOvr>
    <a:masterClrMapping/>
  </p:clrMapOvr>
  <p:transition>
    <p:cut/>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CE52531A-F738-4AEC-9528-7277E1E890F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39F0F9-ED07-48E2-A2AB-94A14ED2CABB}"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149253414"/>
      </p:ext>
    </p:extLst>
  </p:cSld>
  <p:clrMapOvr>
    <a:masterClrMapping/>
  </p:clrMapOvr>
  <p:transition>
    <p:cut/>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353496" y="1101970"/>
            <a:ext cx="3383280" cy="877824"/>
          </a:xfrm>
        </p:spPr>
        <p:txBody>
          <a:bodyPr anchor="b"/>
          <a:lstStyle>
            <a:lvl1pPr algn="l">
              <a:buNone/>
              <a:defRPr sz="1800" b="1"/>
            </a:lvl1pPr>
          </a:lstStyle>
          <a:p>
            <a:r>
              <a:rPr lang="ru-RU"/>
              <a:t>Образец заголовка</a:t>
            </a:r>
            <a:endParaRPr lang="en-US"/>
          </a:p>
        </p:txBody>
      </p:sp>
      <p:sp>
        <p:nvSpPr>
          <p:cNvPr id="3" name="Текст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ru-RU"/>
              <a:t>Образец текста</a:t>
            </a:r>
          </a:p>
        </p:txBody>
      </p:sp>
      <p:sp>
        <p:nvSpPr>
          <p:cNvPr id="4" name="Объект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84B7422-BBAF-4E6A-B337-FC1D6ABFAD17}"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9229100-3AD8-4F9C-BEAF-1200AE3B2B9C}"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693069134"/>
      </p:ext>
    </p:extLst>
  </p:cSld>
  <p:clrMapOvr>
    <a:masterClrMapping/>
  </p:clrMapOvr>
  <p:transition>
    <p:cut/>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ru-RU"/>
              <a:t>Образец заголовка</a:t>
            </a:r>
            <a:endParaRPr lang="en-US"/>
          </a:p>
        </p:txBody>
      </p:sp>
      <p:sp>
        <p:nvSpPr>
          <p:cNvPr id="3" name="Рисунок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ru-RU" noProof="0"/>
              <a:t>Вставка рисунка</a:t>
            </a:r>
            <a:endParaRPr lang="en-US" noProof="0" dirty="0"/>
          </a:p>
        </p:txBody>
      </p:sp>
      <p:sp>
        <p:nvSpPr>
          <p:cNvPr id="4" name="Текст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ru-RU"/>
              <a:t>Образец текста</a:t>
            </a:r>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9D67EE-8717-4F66-93E1-36F56D029E4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75A787FE-5253-45C3-898F-312B46C06EF0}"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754518564"/>
      </p:ext>
    </p:extLst>
  </p:cSld>
  <p:clrMapOvr>
    <a:masterClrMapping/>
  </p:clrMapOvr>
  <p:transition>
    <p:cut/>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673E7114-9D13-4C5B-B517-DC8B007ED87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D8AEF93-74A4-41B1-BD3F-55C8E0DEECC7}"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54177219"/>
      </p:ext>
    </p:extLst>
  </p:cSld>
  <p:clrMapOvr>
    <a:masterClrMapping/>
  </p:clrMapOvr>
  <p:transition>
    <p:cut/>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781800" y="1143000"/>
            <a:ext cx="1905000" cy="5486400"/>
          </a:xfrm>
        </p:spPr>
        <p:txBody>
          <a:bodyPr vert="eaVert"/>
          <a:lstStyle/>
          <a:p>
            <a:r>
              <a:rPr lang="ru-RU"/>
              <a:t>Образец заголовка</a:t>
            </a:r>
            <a:endParaRPr lang="en-US"/>
          </a:p>
        </p:txBody>
      </p:sp>
      <p:sp>
        <p:nvSpPr>
          <p:cNvPr id="3" name="Вертикальный текст 2"/>
          <p:cNvSpPr>
            <a:spLocks noGrp="1"/>
          </p:cNvSpPr>
          <p:nvPr>
            <p:ph type="body" orient="vert" idx="1"/>
          </p:nvPr>
        </p:nvSpPr>
        <p:spPr>
          <a:xfrm>
            <a:off x="457200" y="1143000"/>
            <a:ext cx="6248400" cy="54864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2A18065E-9D64-46EF-B97B-272F9609D180}"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F0F10A-6D98-4AA3-B138-E9A748FA89B6}"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090434072"/>
      </p:ext>
    </p:extLst>
  </p:cSld>
  <p:clrMapOvr>
    <a:masterClrMapping/>
  </p:clrMapOvr>
  <p:transition>
    <p:cut/>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4" name="Прямоугольник 22"/>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5" name="Прямоугольник 23"/>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6" name="Прямоугольник 24"/>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7" name="Прямоугольник 25"/>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0" name="Прямоугольник 26"/>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1" name="Скругленный прямоугольник 29"/>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2" name="Скругленный прямоугольник 30"/>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3" name="Прямоугольник 6"/>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Прямоугольник 9"/>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Прямоугольник 10"/>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6" name="Прямоугольник 18"/>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8" name="Заголовок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ru-RU"/>
              <a:t>Образец заголовка</a:t>
            </a:r>
            <a:endParaRPr lang="en-US"/>
          </a:p>
        </p:txBody>
      </p:sp>
      <p:sp>
        <p:nvSpPr>
          <p:cNvPr id="9" name="Подзаголовок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ru-RU"/>
              <a:t>Образец подзаголовка</a:t>
            </a:r>
            <a:endParaRPr lang="en-US"/>
          </a:p>
        </p:txBody>
      </p:sp>
      <p:sp>
        <p:nvSpPr>
          <p:cNvPr id="17" name="Дата 27"/>
          <p:cNvSpPr>
            <a:spLocks noGrp="1"/>
          </p:cNvSpPr>
          <p:nvPr>
            <p:ph type="dt" sz="half" idx="10"/>
          </p:nvPr>
        </p:nvSpPr>
        <p:spPr>
          <a:xfrm>
            <a:off x="6705600" y="4206875"/>
            <a:ext cx="960438"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724AA539-0ABD-4CB3-B62E-B768713FFF04}"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8" name="Нижний колонтитул 16"/>
          <p:cNvSpPr>
            <a:spLocks noGrp="1"/>
          </p:cNvSpPr>
          <p:nvPr>
            <p:ph type="ftr" sz="quarter" idx="11"/>
          </p:nvPr>
        </p:nvSpPr>
        <p:spPr>
          <a:xfrm>
            <a:off x="5410200" y="4205288"/>
            <a:ext cx="1295400" cy="457200"/>
          </a:xfr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9" name="Номер слайда 28"/>
          <p:cNvSpPr>
            <a:spLocks noGrp="1"/>
          </p:cNvSpPr>
          <p:nvPr>
            <p:ph type="sldNum" sz="quarter" idx="12"/>
          </p:nvPr>
        </p:nvSpPr>
        <p:spPr>
          <a:xfrm>
            <a:off x="8320088" y="1588"/>
            <a:ext cx="747712" cy="365125"/>
          </a:xfrm>
        </p:spPr>
        <p:txBody>
          <a:bodyPr/>
          <a:lstStyle>
            <a:lvl1pPr>
              <a:defRPr>
                <a:solidFill>
                  <a:schemeClr val="bg1"/>
                </a:solidFill>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9789F7C8-D8A5-4821-A049-6CAF1380A32D}" type="slidenum">
              <a:rPr kumimoji="0" lang="ru-RU" altLang="en-US" sz="1800" b="0" i="0" u="none" strike="noStrike" kern="1200" cap="none" spc="0" normalizeH="0" baseline="0" noProof="0" smtClean="0">
                <a:ln>
                  <a:noFill/>
                </a:ln>
                <a:solidFill>
                  <a:prstClr val="white"/>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prstClr val="white"/>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196836876"/>
      </p:ext>
    </p:extLst>
  </p:cSld>
  <p:clrMapOvr>
    <a:masterClrMapping/>
  </p:clrMapOvr>
  <p:transition>
    <p:cut/>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F4F51885-B33B-4BDD-901A-B128D594A0B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B5D9F80A-AF77-409C-AF73-79CA3269B2D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377246692"/>
      </p:ext>
    </p:extLst>
  </p:cSld>
  <p:clrMapOvr>
    <a:masterClrMapping/>
  </p:clrMapOvr>
  <p:transition>
    <p:cut/>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ru-RU"/>
              <a:t>Образец заголовка</a:t>
            </a:r>
            <a:endParaRPr lang="en-US"/>
          </a:p>
        </p:txBody>
      </p:sp>
      <p:sp>
        <p:nvSpPr>
          <p:cNvPr id="3" name="Текст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ru-RU"/>
              <a:t>Образец текста</a:t>
            </a:r>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E71E374-7B75-4AE4-962E-5BEEAE7C916E}"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470A4ADE-5E1D-412B-ABEA-047A34100E8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239798806"/>
      </p:ext>
    </p:extLst>
  </p:cSld>
  <p:clrMapOvr>
    <a:masterClrMapping/>
  </p:clrMapOvr>
  <p:transition>
    <p:cu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5B106E36-FD25-4E2D-B0AA-010F637433A0}" type="datetimeFigureOut">
              <a:rPr lang="ru-RU" smtClean="0"/>
              <a:pPr/>
              <a:t>07.11.2020</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725C68B6-61C2-468F-89AB-4B9F7531AA68}" type="slidenum">
              <a:rPr lang="ru-RU" smtClean="0"/>
              <a:pPr/>
              <a:t>‹#›</a:t>
            </a:fld>
            <a:endParaRPr lang="ru-RU"/>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Объект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099ED5B-F01C-4AD8-9DB1-78F7FFAF52A9}"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D9ECDC4-5C0B-4014-89DF-B8D05E5D8B1E}"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885295184"/>
      </p:ext>
    </p:extLst>
  </p:cSld>
  <p:clrMapOvr>
    <a:masterClrMapping/>
  </p:clrMapOvr>
  <p:transition>
    <p:cut/>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1000" y="1143000"/>
            <a:ext cx="8382000" cy="1069848"/>
          </a:xfrm>
        </p:spPr>
        <p:txBody>
          <a:bodyPr/>
          <a:lstStyle>
            <a:lvl1pPr>
              <a:defRPr sz="4000" b="0" i="0" cap="none" baseline="0"/>
            </a:lvl1pPr>
          </a:lstStyle>
          <a:p>
            <a:r>
              <a:rPr lang="ru-RU"/>
              <a:t>Образец заголовка</a:t>
            </a:r>
            <a:endParaRPr lang="en-US"/>
          </a:p>
        </p:txBody>
      </p:sp>
      <p:sp>
        <p:nvSpPr>
          <p:cNvPr id="3" name="Текст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4" name="Текст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5" name="Объект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Объект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Дата 25"/>
          <p:cNvSpPr>
            <a:spLocks noGrp="1"/>
          </p:cNvSpPr>
          <p:nvPr>
            <p:ph type="dt" sz="half" idx="10"/>
          </p:nvPr>
        </p:nvSpPr>
        <p:spPr/>
        <p:txBody>
          <a:bodyPr rtlCol="0"/>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5F29CED-41BB-4745-B7E3-D54D157580A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8" name="Номер слайда 26"/>
          <p:cNvSpPr>
            <a:spLocks noGrp="1"/>
          </p:cNvSpPr>
          <p:nvPr>
            <p:ph type="sldNum" sz="quarter" idx="11"/>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13BBB767-2903-49E7-8477-FBF1726F1B6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
        <p:nvSpPr>
          <p:cNvPr id="9" name="Нижний колонтитул 27"/>
          <p:cNvSpPr>
            <a:spLocks noGrp="1"/>
          </p:cNvSpPr>
          <p:nvPr>
            <p:ph type="ftr" sz="quarter" idx="12"/>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Tree>
    <p:extLst>
      <p:ext uri="{BB962C8B-B14F-4D97-AF65-F5344CB8AC3E}">
        <p14:creationId xmlns:p14="http://schemas.microsoft.com/office/powerpoint/2010/main" val="3918730297"/>
      </p:ext>
    </p:extLst>
  </p:cSld>
  <p:clrMapOvr>
    <a:masterClrMapping/>
  </p:clrMapOvr>
  <p:transition>
    <p:cut/>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1143000"/>
            <a:ext cx="8229600" cy="1069848"/>
          </a:xfrm>
        </p:spPr>
        <p:txBody>
          <a:bodyPr/>
          <a:lstStyle>
            <a:lvl1pPr>
              <a:defRPr sz="4000">
                <a:solidFill>
                  <a:schemeClr val="tx2"/>
                </a:solidFill>
              </a:defRPr>
            </a:lvl1pPr>
          </a:lstStyle>
          <a:p>
            <a:r>
              <a:rPr lang="ru-RU"/>
              <a:t>Образец заголовка</a:t>
            </a:r>
            <a:endParaRPr lang="en-US"/>
          </a:p>
        </p:txBody>
      </p:sp>
      <p:sp>
        <p:nvSpPr>
          <p:cNvPr id="3" name="Дата 2"/>
          <p:cNvSpPr>
            <a:spLocks noGrp="1"/>
          </p:cNvSpPr>
          <p:nvPr>
            <p:ph type="dt" sz="half" idx="10"/>
          </p:nvPr>
        </p:nvSpPr>
        <p:spPr>
          <a:xfrm>
            <a:off x="6583363" y="612775"/>
            <a:ext cx="957262"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1E2BF45-A713-4908-A6C5-B22899C043AF}"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ижний колонтитул 3"/>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омер слайда 4"/>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814BBD22-B9D7-468D-B6DA-7EE813E7294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691490175"/>
      </p:ext>
    </p:extLst>
  </p:cSld>
  <p:clrMapOvr>
    <a:masterClrMapping/>
  </p:clrMapOvr>
  <p:transition>
    <p:cut/>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CE52531A-F738-4AEC-9528-7277E1E890F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39F0F9-ED07-48E2-A2AB-94A14ED2CABB}"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660973202"/>
      </p:ext>
    </p:extLst>
  </p:cSld>
  <p:clrMapOvr>
    <a:masterClrMapping/>
  </p:clrMapOvr>
  <p:transition>
    <p:cut/>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353496" y="1101970"/>
            <a:ext cx="3383280" cy="877824"/>
          </a:xfrm>
        </p:spPr>
        <p:txBody>
          <a:bodyPr anchor="b"/>
          <a:lstStyle>
            <a:lvl1pPr algn="l">
              <a:buNone/>
              <a:defRPr sz="1800" b="1"/>
            </a:lvl1pPr>
          </a:lstStyle>
          <a:p>
            <a:r>
              <a:rPr lang="ru-RU"/>
              <a:t>Образец заголовка</a:t>
            </a:r>
            <a:endParaRPr lang="en-US"/>
          </a:p>
        </p:txBody>
      </p:sp>
      <p:sp>
        <p:nvSpPr>
          <p:cNvPr id="3" name="Текст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ru-RU"/>
              <a:t>Образец текста</a:t>
            </a:r>
          </a:p>
        </p:txBody>
      </p:sp>
      <p:sp>
        <p:nvSpPr>
          <p:cNvPr id="4" name="Объект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84B7422-BBAF-4E6A-B337-FC1D6ABFAD17}"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9229100-3AD8-4F9C-BEAF-1200AE3B2B9C}"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744133483"/>
      </p:ext>
    </p:extLst>
  </p:cSld>
  <p:clrMapOvr>
    <a:masterClrMapping/>
  </p:clrMapOvr>
  <p:transition>
    <p:cut/>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ru-RU"/>
              <a:t>Образец заголовка</a:t>
            </a:r>
            <a:endParaRPr lang="en-US"/>
          </a:p>
        </p:txBody>
      </p:sp>
      <p:sp>
        <p:nvSpPr>
          <p:cNvPr id="3" name="Рисунок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ru-RU" noProof="0"/>
              <a:t>Вставка рисунка</a:t>
            </a:r>
            <a:endParaRPr lang="en-US" noProof="0" dirty="0"/>
          </a:p>
        </p:txBody>
      </p:sp>
      <p:sp>
        <p:nvSpPr>
          <p:cNvPr id="4" name="Текст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ru-RU"/>
              <a:t>Образец текста</a:t>
            </a:r>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9D67EE-8717-4F66-93E1-36F56D029E4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75A787FE-5253-45C3-898F-312B46C06EF0}"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131107712"/>
      </p:ext>
    </p:extLst>
  </p:cSld>
  <p:clrMapOvr>
    <a:masterClrMapping/>
  </p:clrMapOvr>
  <p:transition>
    <p:cut/>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673E7114-9D13-4C5B-B517-DC8B007ED87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D8AEF93-74A4-41B1-BD3F-55C8E0DEECC7}"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939761764"/>
      </p:ext>
    </p:extLst>
  </p:cSld>
  <p:clrMapOvr>
    <a:masterClrMapping/>
  </p:clrMapOvr>
  <p:transition>
    <p:cut/>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781800" y="1143000"/>
            <a:ext cx="1905000" cy="5486400"/>
          </a:xfrm>
        </p:spPr>
        <p:txBody>
          <a:bodyPr vert="eaVert"/>
          <a:lstStyle/>
          <a:p>
            <a:r>
              <a:rPr lang="ru-RU"/>
              <a:t>Образец заголовка</a:t>
            </a:r>
            <a:endParaRPr lang="en-US"/>
          </a:p>
        </p:txBody>
      </p:sp>
      <p:sp>
        <p:nvSpPr>
          <p:cNvPr id="3" name="Вертикальный текст 2"/>
          <p:cNvSpPr>
            <a:spLocks noGrp="1"/>
          </p:cNvSpPr>
          <p:nvPr>
            <p:ph type="body" orient="vert" idx="1"/>
          </p:nvPr>
        </p:nvSpPr>
        <p:spPr>
          <a:xfrm>
            <a:off x="457200" y="1143000"/>
            <a:ext cx="6248400" cy="54864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2A18065E-9D64-46EF-B97B-272F9609D180}"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F0F10A-6D98-4AA3-B138-E9A748FA89B6}"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4029036050"/>
      </p:ext>
    </p:extLst>
  </p:cSld>
  <p:clrMapOvr>
    <a:masterClrMapping/>
  </p:clrMapOvr>
  <p:transition>
    <p:cut/>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4" name="Прямоугольник 22"/>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5" name="Прямоугольник 23"/>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6" name="Прямоугольник 24"/>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7" name="Прямоугольник 25"/>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0" name="Прямоугольник 26"/>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1" name="Скругленный прямоугольник 29"/>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2" name="Скругленный прямоугольник 30"/>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3" name="Прямоугольник 6"/>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Прямоугольник 9"/>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Прямоугольник 10"/>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6" name="Прямоугольник 18"/>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8" name="Заголовок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ru-RU"/>
              <a:t>Образец заголовка</a:t>
            </a:r>
            <a:endParaRPr lang="en-US"/>
          </a:p>
        </p:txBody>
      </p:sp>
      <p:sp>
        <p:nvSpPr>
          <p:cNvPr id="9" name="Подзаголовок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ru-RU"/>
              <a:t>Образец подзаголовка</a:t>
            </a:r>
            <a:endParaRPr lang="en-US"/>
          </a:p>
        </p:txBody>
      </p:sp>
      <p:sp>
        <p:nvSpPr>
          <p:cNvPr id="17" name="Дата 27"/>
          <p:cNvSpPr>
            <a:spLocks noGrp="1"/>
          </p:cNvSpPr>
          <p:nvPr>
            <p:ph type="dt" sz="half" idx="10"/>
          </p:nvPr>
        </p:nvSpPr>
        <p:spPr>
          <a:xfrm>
            <a:off x="6705600" y="4206875"/>
            <a:ext cx="960438"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724AA539-0ABD-4CB3-B62E-B768713FFF04}"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8" name="Нижний колонтитул 16"/>
          <p:cNvSpPr>
            <a:spLocks noGrp="1"/>
          </p:cNvSpPr>
          <p:nvPr>
            <p:ph type="ftr" sz="quarter" idx="11"/>
          </p:nvPr>
        </p:nvSpPr>
        <p:spPr>
          <a:xfrm>
            <a:off x="5410200" y="4205288"/>
            <a:ext cx="1295400" cy="457200"/>
          </a:xfr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9" name="Номер слайда 28"/>
          <p:cNvSpPr>
            <a:spLocks noGrp="1"/>
          </p:cNvSpPr>
          <p:nvPr>
            <p:ph type="sldNum" sz="quarter" idx="12"/>
          </p:nvPr>
        </p:nvSpPr>
        <p:spPr>
          <a:xfrm>
            <a:off x="8320088" y="1588"/>
            <a:ext cx="747712" cy="365125"/>
          </a:xfrm>
        </p:spPr>
        <p:txBody>
          <a:bodyPr/>
          <a:lstStyle>
            <a:lvl1pPr>
              <a:defRPr>
                <a:solidFill>
                  <a:schemeClr val="bg1"/>
                </a:solidFill>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9789F7C8-D8A5-4821-A049-6CAF1380A32D}" type="slidenum">
              <a:rPr kumimoji="0" lang="ru-RU" altLang="en-US" sz="1800" b="0" i="0" u="none" strike="noStrike" kern="1200" cap="none" spc="0" normalizeH="0" baseline="0" noProof="0" smtClean="0">
                <a:ln>
                  <a:noFill/>
                </a:ln>
                <a:solidFill>
                  <a:prstClr val="white"/>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prstClr val="white"/>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75419483"/>
      </p:ext>
    </p:extLst>
  </p:cSld>
  <p:clrMapOvr>
    <a:masterClrMapping/>
  </p:clrMapOvr>
  <p:transition>
    <p:cut/>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F4F51885-B33B-4BDD-901A-B128D594A0B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B5D9F80A-AF77-409C-AF73-79CA3269B2D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632855697"/>
      </p:ext>
    </p:extLst>
  </p:cSld>
  <p:clrMapOvr>
    <a:masterClrMapping/>
  </p:clrMapOvr>
  <p:transition>
    <p:cu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Объект с подписью">
    <p:spTree>
      <p:nvGrpSpPr>
        <p:cNvPr id="1" name=""/>
        <p:cNvGrpSpPr/>
        <p:nvPr/>
      </p:nvGrpSpPr>
      <p:grpSpPr>
        <a:xfrm>
          <a:off x="0" y="0"/>
          <a:ext cx="0" cy="0"/>
          <a:chOff x="0" y="0"/>
          <a:chExt cx="0" cy="0"/>
        </a:xfrm>
      </p:grpSpPr>
      <p:sp>
        <p:nvSpPr>
          <p:cNvPr id="29" name="Содержимое 28"/>
          <p:cNvSpPr>
            <a:spLocks noGrp="1"/>
          </p:cNvSpPr>
          <p:nvPr>
            <p:ph sz="quarter" idx="1"/>
          </p:nvPr>
        </p:nvSpPr>
        <p:spPr>
          <a:xfrm>
            <a:off x="457200" y="457200"/>
            <a:ext cx="6248400" cy="5715000"/>
          </a:xfrm>
        </p:spPr>
        <p:txBody>
          <a:bodyPr/>
          <a:lstStyle/>
          <a:p>
            <a:pPr lvl="0" eaLnBrk="1" latinLnBrk="0" hangingPunct="1"/>
            <a:r>
              <a:rPr lang="ru-RU"/>
              <a:t>Образец текста</a:t>
            </a:r>
          </a:p>
          <a:p>
            <a:pPr lvl="1" eaLnBrk="1" latinLnBrk="0" hangingPunct="1"/>
            <a:r>
              <a:rPr lang="ru-RU"/>
              <a:t>Второй уровень</a:t>
            </a:r>
          </a:p>
          <a:p>
            <a:pPr lvl="2" eaLnBrk="1" latinLnBrk="0" hangingPunct="1"/>
            <a:r>
              <a:rPr lang="ru-RU"/>
              <a:t>Третий уровень</a:t>
            </a:r>
          </a:p>
          <a:p>
            <a:pPr lvl="3" eaLnBrk="1" latinLnBrk="0" hangingPunct="1"/>
            <a:r>
              <a:rPr lang="ru-RU"/>
              <a:t>Четвертый уровень</a:t>
            </a:r>
          </a:p>
          <a:p>
            <a:pPr lvl="4" eaLnBrk="1" latinLnBrk="0" hangingPunct="1"/>
            <a:r>
              <a:rPr lang="ru-RU"/>
              <a:t>Пятый уровень</a:t>
            </a:r>
            <a:endParaRPr kumimoji="0" lang="en-US"/>
          </a:p>
        </p:txBody>
      </p:sp>
      <p:sp>
        <p:nvSpPr>
          <p:cNvPr id="3" name="Текст 2"/>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ru-RU"/>
              <a:t>Образец текста</a:t>
            </a:r>
          </a:p>
        </p:txBody>
      </p:sp>
      <p:sp>
        <p:nvSpPr>
          <p:cNvPr id="31" name="Заголовок 30"/>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ru-RU"/>
              <a:t>Образец заголовка</a:t>
            </a:r>
            <a:endParaRPr kumimoji="0" lang="en-US"/>
          </a:p>
        </p:txBody>
      </p:sp>
      <p:sp>
        <p:nvSpPr>
          <p:cNvPr id="8" name="Дата 7"/>
          <p:cNvSpPr>
            <a:spLocks noGrp="1"/>
          </p:cNvSpPr>
          <p:nvPr>
            <p:ph type="dt" sz="half" idx="14"/>
          </p:nvPr>
        </p:nvSpPr>
        <p:spPr/>
        <p:txBody>
          <a:bodyPr/>
          <a:lstStyle/>
          <a:p>
            <a:fld id="{5B106E36-FD25-4E2D-B0AA-010F637433A0}" type="datetimeFigureOut">
              <a:rPr lang="ru-RU" smtClean="0"/>
              <a:pPr/>
              <a:t>07.11.2020</a:t>
            </a:fld>
            <a:endParaRPr lang="ru-RU"/>
          </a:p>
        </p:txBody>
      </p:sp>
      <p:sp>
        <p:nvSpPr>
          <p:cNvPr id="9" name="Номер слайда 8"/>
          <p:cNvSpPr>
            <a:spLocks noGrp="1"/>
          </p:cNvSpPr>
          <p:nvPr>
            <p:ph type="sldNum" sz="quarter" idx="15"/>
          </p:nvPr>
        </p:nvSpPr>
        <p:spPr/>
        <p:txBody>
          <a:bodyPr/>
          <a:lstStyle/>
          <a:p>
            <a:fld id="{725C68B6-61C2-468F-89AB-4B9F7531AA68}" type="slidenum">
              <a:rPr lang="ru-RU" smtClean="0"/>
              <a:pPr/>
              <a:t>‹#›</a:t>
            </a:fld>
            <a:endParaRPr lang="ru-RU"/>
          </a:p>
        </p:txBody>
      </p:sp>
      <p:sp>
        <p:nvSpPr>
          <p:cNvPr id="10" name="Нижний колонтитул 9"/>
          <p:cNvSpPr>
            <a:spLocks noGrp="1"/>
          </p:cNvSpPr>
          <p:nvPr>
            <p:ph type="ftr" sz="quarter" idx="16"/>
          </p:nvPr>
        </p:nvSpPr>
        <p:spPr/>
        <p:txBody>
          <a:bodyPr/>
          <a:lstStyle/>
          <a:p>
            <a:endParaRPr lang="ru-RU"/>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ru-RU"/>
              <a:t>Образец заголовка</a:t>
            </a:r>
            <a:endParaRPr lang="en-US"/>
          </a:p>
        </p:txBody>
      </p:sp>
      <p:sp>
        <p:nvSpPr>
          <p:cNvPr id="3" name="Текст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ru-RU"/>
              <a:t>Образец текста</a:t>
            </a:r>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E71E374-7B75-4AE4-962E-5BEEAE7C916E}"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470A4ADE-5E1D-412B-ABEA-047A34100E8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32827011"/>
      </p:ext>
    </p:extLst>
  </p:cSld>
  <p:clrMapOvr>
    <a:masterClrMapping/>
  </p:clrMapOvr>
  <p:transition>
    <p:cut/>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Объект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099ED5B-F01C-4AD8-9DB1-78F7FFAF52A9}"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D9ECDC4-5C0B-4014-89DF-B8D05E5D8B1E}"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342170161"/>
      </p:ext>
    </p:extLst>
  </p:cSld>
  <p:clrMapOvr>
    <a:masterClrMapping/>
  </p:clrMapOvr>
  <p:transition>
    <p:cut/>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1000" y="1143000"/>
            <a:ext cx="8382000" cy="1069848"/>
          </a:xfrm>
        </p:spPr>
        <p:txBody>
          <a:bodyPr/>
          <a:lstStyle>
            <a:lvl1pPr>
              <a:defRPr sz="4000" b="0" i="0" cap="none" baseline="0"/>
            </a:lvl1pPr>
          </a:lstStyle>
          <a:p>
            <a:r>
              <a:rPr lang="ru-RU"/>
              <a:t>Образец заголовка</a:t>
            </a:r>
            <a:endParaRPr lang="en-US"/>
          </a:p>
        </p:txBody>
      </p:sp>
      <p:sp>
        <p:nvSpPr>
          <p:cNvPr id="3" name="Текст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4" name="Текст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5" name="Объект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Объект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Дата 25"/>
          <p:cNvSpPr>
            <a:spLocks noGrp="1"/>
          </p:cNvSpPr>
          <p:nvPr>
            <p:ph type="dt" sz="half" idx="10"/>
          </p:nvPr>
        </p:nvSpPr>
        <p:spPr/>
        <p:txBody>
          <a:bodyPr rtlCol="0"/>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5F29CED-41BB-4745-B7E3-D54D157580A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8" name="Номер слайда 26"/>
          <p:cNvSpPr>
            <a:spLocks noGrp="1"/>
          </p:cNvSpPr>
          <p:nvPr>
            <p:ph type="sldNum" sz="quarter" idx="11"/>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13BBB767-2903-49E7-8477-FBF1726F1B6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
        <p:nvSpPr>
          <p:cNvPr id="9" name="Нижний колонтитул 27"/>
          <p:cNvSpPr>
            <a:spLocks noGrp="1"/>
          </p:cNvSpPr>
          <p:nvPr>
            <p:ph type="ftr" sz="quarter" idx="12"/>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Tree>
    <p:extLst>
      <p:ext uri="{BB962C8B-B14F-4D97-AF65-F5344CB8AC3E}">
        <p14:creationId xmlns:p14="http://schemas.microsoft.com/office/powerpoint/2010/main" val="3762010622"/>
      </p:ext>
    </p:extLst>
  </p:cSld>
  <p:clrMapOvr>
    <a:masterClrMapping/>
  </p:clrMapOvr>
  <p:transition>
    <p:cut/>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1143000"/>
            <a:ext cx="8229600" cy="1069848"/>
          </a:xfrm>
        </p:spPr>
        <p:txBody>
          <a:bodyPr/>
          <a:lstStyle>
            <a:lvl1pPr>
              <a:defRPr sz="4000">
                <a:solidFill>
                  <a:schemeClr val="tx2"/>
                </a:solidFill>
              </a:defRPr>
            </a:lvl1pPr>
          </a:lstStyle>
          <a:p>
            <a:r>
              <a:rPr lang="ru-RU"/>
              <a:t>Образец заголовка</a:t>
            </a:r>
            <a:endParaRPr lang="en-US"/>
          </a:p>
        </p:txBody>
      </p:sp>
      <p:sp>
        <p:nvSpPr>
          <p:cNvPr id="3" name="Дата 2"/>
          <p:cNvSpPr>
            <a:spLocks noGrp="1"/>
          </p:cNvSpPr>
          <p:nvPr>
            <p:ph type="dt" sz="half" idx="10"/>
          </p:nvPr>
        </p:nvSpPr>
        <p:spPr>
          <a:xfrm>
            <a:off x="6583363" y="612775"/>
            <a:ext cx="957262"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1E2BF45-A713-4908-A6C5-B22899C043AF}"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ижний колонтитул 3"/>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омер слайда 4"/>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814BBD22-B9D7-468D-B6DA-7EE813E7294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260630922"/>
      </p:ext>
    </p:extLst>
  </p:cSld>
  <p:clrMapOvr>
    <a:masterClrMapping/>
  </p:clrMapOvr>
  <p:transition>
    <p:cut/>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CE52531A-F738-4AEC-9528-7277E1E890F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39F0F9-ED07-48E2-A2AB-94A14ED2CABB}"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489359545"/>
      </p:ext>
    </p:extLst>
  </p:cSld>
  <p:clrMapOvr>
    <a:masterClrMapping/>
  </p:clrMapOvr>
  <p:transition>
    <p:cut/>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353496" y="1101970"/>
            <a:ext cx="3383280" cy="877824"/>
          </a:xfrm>
        </p:spPr>
        <p:txBody>
          <a:bodyPr anchor="b"/>
          <a:lstStyle>
            <a:lvl1pPr algn="l">
              <a:buNone/>
              <a:defRPr sz="1800" b="1"/>
            </a:lvl1pPr>
          </a:lstStyle>
          <a:p>
            <a:r>
              <a:rPr lang="ru-RU"/>
              <a:t>Образец заголовка</a:t>
            </a:r>
            <a:endParaRPr lang="en-US"/>
          </a:p>
        </p:txBody>
      </p:sp>
      <p:sp>
        <p:nvSpPr>
          <p:cNvPr id="3" name="Текст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ru-RU"/>
              <a:t>Образец текста</a:t>
            </a:r>
          </a:p>
        </p:txBody>
      </p:sp>
      <p:sp>
        <p:nvSpPr>
          <p:cNvPr id="4" name="Объект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84B7422-BBAF-4E6A-B337-FC1D6ABFAD17}"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9229100-3AD8-4F9C-BEAF-1200AE3B2B9C}"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92179112"/>
      </p:ext>
    </p:extLst>
  </p:cSld>
  <p:clrMapOvr>
    <a:masterClrMapping/>
  </p:clrMapOvr>
  <p:transition>
    <p:cut/>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ru-RU"/>
              <a:t>Образец заголовка</a:t>
            </a:r>
            <a:endParaRPr lang="en-US"/>
          </a:p>
        </p:txBody>
      </p:sp>
      <p:sp>
        <p:nvSpPr>
          <p:cNvPr id="3" name="Рисунок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ru-RU" noProof="0"/>
              <a:t>Вставка рисунка</a:t>
            </a:r>
            <a:endParaRPr lang="en-US" noProof="0" dirty="0"/>
          </a:p>
        </p:txBody>
      </p:sp>
      <p:sp>
        <p:nvSpPr>
          <p:cNvPr id="4" name="Текст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ru-RU"/>
              <a:t>Образец текста</a:t>
            </a:r>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9D67EE-8717-4F66-93E1-36F56D029E4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75A787FE-5253-45C3-898F-312B46C06EF0}"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043729911"/>
      </p:ext>
    </p:extLst>
  </p:cSld>
  <p:clrMapOvr>
    <a:masterClrMapping/>
  </p:clrMapOvr>
  <p:transition>
    <p:cut/>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673E7114-9D13-4C5B-B517-DC8B007ED87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D8AEF93-74A4-41B1-BD3F-55C8E0DEECC7}"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4247108457"/>
      </p:ext>
    </p:extLst>
  </p:cSld>
  <p:clrMapOvr>
    <a:masterClrMapping/>
  </p:clrMapOvr>
  <p:transition>
    <p:cut/>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781800" y="1143000"/>
            <a:ext cx="1905000" cy="5486400"/>
          </a:xfrm>
        </p:spPr>
        <p:txBody>
          <a:bodyPr vert="eaVert"/>
          <a:lstStyle/>
          <a:p>
            <a:r>
              <a:rPr lang="ru-RU"/>
              <a:t>Образец заголовка</a:t>
            </a:r>
            <a:endParaRPr lang="en-US"/>
          </a:p>
        </p:txBody>
      </p:sp>
      <p:sp>
        <p:nvSpPr>
          <p:cNvPr id="3" name="Вертикальный текст 2"/>
          <p:cNvSpPr>
            <a:spLocks noGrp="1"/>
          </p:cNvSpPr>
          <p:nvPr>
            <p:ph type="body" orient="vert" idx="1"/>
          </p:nvPr>
        </p:nvSpPr>
        <p:spPr>
          <a:xfrm>
            <a:off x="457200" y="1143000"/>
            <a:ext cx="6248400" cy="54864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2A18065E-9D64-46EF-B97B-272F9609D180}"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F0F10A-6D98-4AA3-B138-E9A748FA89B6}"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320926525"/>
      </p:ext>
    </p:extLst>
  </p:cSld>
  <p:clrMapOvr>
    <a:masterClrMapping/>
  </p:clrMapOvr>
  <p:transition>
    <p:cut/>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4" name="Прямоугольник 22"/>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5" name="Прямоугольник 23"/>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6" name="Прямоугольник 24"/>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7" name="Прямоугольник 25"/>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0" name="Прямоугольник 26"/>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1" name="Скругленный прямоугольник 29"/>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12" name="Скругленный прямоугольник 30"/>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3" name="Прямоугольник 6"/>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Прямоугольник 9"/>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Прямоугольник 10"/>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6" name="Прямоугольник 18"/>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8" name="Заголовок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ru-RU"/>
              <a:t>Образец заголовка</a:t>
            </a:r>
            <a:endParaRPr lang="en-US"/>
          </a:p>
        </p:txBody>
      </p:sp>
      <p:sp>
        <p:nvSpPr>
          <p:cNvPr id="9" name="Подзаголовок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ru-RU"/>
              <a:t>Образец подзаголовка</a:t>
            </a:r>
            <a:endParaRPr lang="en-US"/>
          </a:p>
        </p:txBody>
      </p:sp>
      <p:sp>
        <p:nvSpPr>
          <p:cNvPr id="17" name="Дата 27"/>
          <p:cNvSpPr>
            <a:spLocks noGrp="1"/>
          </p:cNvSpPr>
          <p:nvPr>
            <p:ph type="dt" sz="half" idx="10"/>
          </p:nvPr>
        </p:nvSpPr>
        <p:spPr>
          <a:xfrm>
            <a:off x="6705600" y="4206875"/>
            <a:ext cx="960438"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724AA539-0ABD-4CB3-B62E-B768713FFF04}"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8" name="Нижний колонтитул 16"/>
          <p:cNvSpPr>
            <a:spLocks noGrp="1"/>
          </p:cNvSpPr>
          <p:nvPr>
            <p:ph type="ftr" sz="quarter" idx="11"/>
          </p:nvPr>
        </p:nvSpPr>
        <p:spPr>
          <a:xfrm>
            <a:off x="5410200" y="4205288"/>
            <a:ext cx="1295400" cy="457200"/>
          </a:xfrm>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19" name="Номер слайда 28"/>
          <p:cNvSpPr>
            <a:spLocks noGrp="1"/>
          </p:cNvSpPr>
          <p:nvPr>
            <p:ph type="sldNum" sz="quarter" idx="12"/>
          </p:nvPr>
        </p:nvSpPr>
        <p:spPr>
          <a:xfrm>
            <a:off x="8320088" y="1588"/>
            <a:ext cx="747712" cy="365125"/>
          </a:xfrm>
        </p:spPr>
        <p:txBody>
          <a:bodyPr/>
          <a:lstStyle>
            <a:lvl1pPr>
              <a:defRPr>
                <a:solidFill>
                  <a:schemeClr val="bg1"/>
                </a:solidFill>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9789F7C8-D8A5-4821-A049-6CAF1380A32D}" type="slidenum">
              <a:rPr kumimoji="0" lang="ru-RU" altLang="en-US" sz="1800" b="0" i="0" u="none" strike="noStrike" kern="1200" cap="none" spc="0" normalizeH="0" baseline="0" noProof="0" smtClean="0">
                <a:ln>
                  <a:noFill/>
                </a:ln>
                <a:solidFill>
                  <a:prstClr val="white"/>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prstClr val="white"/>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714928498"/>
      </p:ext>
    </p:extLst>
  </p:cSld>
  <p:clrMapOvr>
    <a:masterClrMapping/>
  </p:clrMapOvr>
  <p:transition>
    <p:cu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ru-RU"/>
              <a:t>Образец заголовка</a:t>
            </a:r>
            <a:endParaRPr kumimoji="0" lang="en-US"/>
          </a:p>
        </p:txBody>
      </p:sp>
      <p:sp>
        <p:nvSpPr>
          <p:cNvPr id="3" name="Рисунок 2"/>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ru-RU"/>
              <a:t>Вставка рисунка</a:t>
            </a:r>
            <a:endParaRPr kumimoji="0" lang="en-US"/>
          </a:p>
        </p:txBody>
      </p:sp>
      <p:sp>
        <p:nvSpPr>
          <p:cNvPr id="4" name="Текст 3"/>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ru-RU"/>
              <a:t>Образец текста</a:t>
            </a:r>
          </a:p>
        </p:txBody>
      </p:sp>
      <p:sp>
        <p:nvSpPr>
          <p:cNvPr id="8" name="Дата 7"/>
          <p:cNvSpPr>
            <a:spLocks noGrp="1"/>
          </p:cNvSpPr>
          <p:nvPr>
            <p:ph type="dt" sz="half" idx="10"/>
          </p:nvPr>
        </p:nvSpPr>
        <p:spPr/>
        <p:txBody>
          <a:bodyPr/>
          <a:lstStyle/>
          <a:p>
            <a:fld id="{5B106E36-FD25-4E2D-B0AA-010F637433A0}" type="datetimeFigureOut">
              <a:rPr lang="ru-RU" smtClean="0"/>
              <a:pPr/>
              <a:t>07.11.2020</a:t>
            </a:fld>
            <a:endParaRPr lang="ru-RU"/>
          </a:p>
        </p:txBody>
      </p:sp>
      <p:sp>
        <p:nvSpPr>
          <p:cNvPr id="9" name="Номер слайда 8"/>
          <p:cNvSpPr>
            <a:spLocks noGrp="1"/>
          </p:cNvSpPr>
          <p:nvPr>
            <p:ph type="sldNum" sz="quarter" idx="11"/>
          </p:nvPr>
        </p:nvSpPr>
        <p:spPr/>
        <p:txBody>
          <a:bodyPr/>
          <a:lstStyle/>
          <a:p>
            <a:fld id="{725C68B6-61C2-468F-89AB-4B9F7531AA68}" type="slidenum">
              <a:rPr lang="ru-RU" smtClean="0"/>
              <a:pPr/>
              <a:t>‹#›</a:t>
            </a:fld>
            <a:endParaRPr lang="ru-RU"/>
          </a:p>
        </p:txBody>
      </p:sp>
      <p:sp>
        <p:nvSpPr>
          <p:cNvPr id="10" name="Нижний колонтитул 9"/>
          <p:cNvSpPr>
            <a:spLocks noGrp="1"/>
          </p:cNvSpPr>
          <p:nvPr>
            <p:ph type="ftr" sz="quarter" idx="12"/>
          </p:nvPr>
        </p:nvSpPr>
        <p:spPr/>
        <p:txBody>
          <a:bodyPr/>
          <a:lstStyle/>
          <a:p>
            <a:endParaRPr lang="ru-RU"/>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F4F51885-B33B-4BDD-901A-B128D594A0B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B5D9F80A-AF77-409C-AF73-79CA3269B2D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621559202"/>
      </p:ext>
    </p:extLst>
  </p:cSld>
  <p:clrMapOvr>
    <a:masterClrMapping/>
  </p:clrMapOvr>
  <p:transition>
    <p:cut/>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ru-RU"/>
              <a:t>Образец заголовка</a:t>
            </a:r>
            <a:endParaRPr lang="en-US"/>
          </a:p>
        </p:txBody>
      </p:sp>
      <p:sp>
        <p:nvSpPr>
          <p:cNvPr id="3" name="Текст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ru-RU"/>
              <a:t>Образец текста</a:t>
            </a:r>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E71E374-7B75-4AE4-962E-5BEEAE7C916E}"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470A4ADE-5E1D-412B-ABEA-047A34100E8A}"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4205441555"/>
      </p:ext>
    </p:extLst>
  </p:cSld>
  <p:clrMapOvr>
    <a:masterClrMapping/>
  </p:clrMapOvr>
  <p:transition>
    <p:cut/>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Объект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Объект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1099ED5B-F01C-4AD8-9DB1-78F7FFAF52A9}"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D9ECDC4-5C0B-4014-89DF-B8D05E5D8B1E}"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642404328"/>
      </p:ext>
    </p:extLst>
  </p:cSld>
  <p:clrMapOvr>
    <a:masterClrMapping/>
  </p:clrMapOvr>
  <p:transition>
    <p:cut/>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81000" y="1143000"/>
            <a:ext cx="8382000" cy="1069848"/>
          </a:xfrm>
        </p:spPr>
        <p:txBody>
          <a:bodyPr/>
          <a:lstStyle>
            <a:lvl1pPr>
              <a:defRPr sz="4000" b="0" i="0" cap="none" baseline="0"/>
            </a:lvl1pPr>
          </a:lstStyle>
          <a:p>
            <a:r>
              <a:rPr lang="ru-RU"/>
              <a:t>Образец заголовка</a:t>
            </a:r>
            <a:endParaRPr lang="en-US"/>
          </a:p>
        </p:txBody>
      </p:sp>
      <p:sp>
        <p:nvSpPr>
          <p:cNvPr id="3" name="Текст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4" name="Текст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ru-RU"/>
              <a:t>Образец текста</a:t>
            </a:r>
          </a:p>
        </p:txBody>
      </p:sp>
      <p:sp>
        <p:nvSpPr>
          <p:cNvPr id="5" name="Объект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Объект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Дата 25"/>
          <p:cNvSpPr>
            <a:spLocks noGrp="1"/>
          </p:cNvSpPr>
          <p:nvPr>
            <p:ph type="dt" sz="half" idx="10"/>
          </p:nvPr>
        </p:nvSpPr>
        <p:spPr/>
        <p:txBody>
          <a:bodyPr rtlCol="0"/>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5F29CED-41BB-4745-B7E3-D54D157580A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8" name="Номер слайда 26"/>
          <p:cNvSpPr>
            <a:spLocks noGrp="1"/>
          </p:cNvSpPr>
          <p:nvPr>
            <p:ph type="sldNum" sz="quarter" idx="11"/>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13BBB767-2903-49E7-8477-FBF1726F1B6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
        <p:nvSpPr>
          <p:cNvPr id="9" name="Нижний колонтитул 27"/>
          <p:cNvSpPr>
            <a:spLocks noGrp="1"/>
          </p:cNvSpPr>
          <p:nvPr>
            <p:ph type="ftr" sz="quarter" idx="12"/>
          </p:nvPr>
        </p:nvSpPr>
        <p:spPr/>
        <p:txBody>
          <a:bodyPr rtlCol="0"/>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Tree>
    <p:extLst>
      <p:ext uri="{BB962C8B-B14F-4D97-AF65-F5344CB8AC3E}">
        <p14:creationId xmlns:p14="http://schemas.microsoft.com/office/powerpoint/2010/main" val="3762198110"/>
      </p:ext>
    </p:extLst>
  </p:cSld>
  <p:clrMapOvr>
    <a:masterClrMapping/>
  </p:clrMapOvr>
  <p:transition>
    <p:cut/>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1143000"/>
            <a:ext cx="8229600" cy="1069848"/>
          </a:xfrm>
        </p:spPr>
        <p:txBody>
          <a:bodyPr/>
          <a:lstStyle>
            <a:lvl1pPr>
              <a:defRPr sz="4000">
                <a:solidFill>
                  <a:schemeClr val="tx2"/>
                </a:solidFill>
              </a:defRPr>
            </a:lvl1pPr>
          </a:lstStyle>
          <a:p>
            <a:r>
              <a:rPr lang="ru-RU"/>
              <a:t>Образец заголовка</a:t>
            </a:r>
            <a:endParaRPr lang="en-US"/>
          </a:p>
        </p:txBody>
      </p:sp>
      <p:sp>
        <p:nvSpPr>
          <p:cNvPr id="3" name="Дата 2"/>
          <p:cNvSpPr>
            <a:spLocks noGrp="1"/>
          </p:cNvSpPr>
          <p:nvPr>
            <p:ph type="dt" sz="half" idx="10"/>
          </p:nvPr>
        </p:nvSpPr>
        <p:spPr>
          <a:xfrm>
            <a:off x="6583363" y="612775"/>
            <a:ext cx="957262" cy="457200"/>
          </a:xfrm>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1E2BF45-A713-4908-A6C5-B22899C043AF}"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ижний колонтитул 3"/>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омер слайда 4"/>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814BBD22-B9D7-468D-B6DA-7EE813E7294F}"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406475210"/>
      </p:ext>
    </p:extLst>
  </p:cSld>
  <p:clrMapOvr>
    <a:masterClrMapping/>
  </p:clrMapOvr>
  <p:transition>
    <p:cut/>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CE52531A-F738-4AEC-9528-7277E1E890F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4"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39F0F9-ED07-48E2-A2AB-94A14ED2CABB}"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207080309"/>
      </p:ext>
    </p:extLst>
  </p:cSld>
  <p:clrMapOvr>
    <a:masterClrMapping/>
  </p:clrMapOvr>
  <p:transition>
    <p:cut/>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353496" y="1101970"/>
            <a:ext cx="3383280" cy="877824"/>
          </a:xfrm>
        </p:spPr>
        <p:txBody>
          <a:bodyPr anchor="b"/>
          <a:lstStyle>
            <a:lvl1pPr algn="l">
              <a:buNone/>
              <a:defRPr sz="1800" b="1"/>
            </a:lvl1pPr>
          </a:lstStyle>
          <a:p>
            <a:r>
              <a:rPr lang="ru-RU"/>
              <a:t>Образец заголовка</a:t>
            </a:r>
            <a:endParaRPr lang="en-US"/>
          </a:p>
        </p:txBody>
      </p:sp>
      <p:sp>
        <p:nvSpPr>
          <p:cNvPr id="3" name="Текст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ru-RU"/>
              <a:t>Образец текста</a:t>
            </a:r>
          </a:p>
        </p:txBody>
      </p:sp>
      <p:sp>
        <p:nvSpPr>
          <p:cNvPr id="4" name="Объект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84B7422-BBAF-4E6A-B337-FC1D6ABFAD17}"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9229100-3AD8-4F9C-BEAF-1200AE3B2B9C}"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289973360"/>
      </p:ext>
    </p:extLst>
  </p:cSld>
  <p:clrMapOvr>
    <a:masterClrMapping/>
  </p:clrMapOvr>
  <p:transition>
    <p:cut/>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ru-RU"/>
              <a:t>Образец заголовка</a:t>
            </a:r>
            <a:endParaRPr lang="en-US"/>
          </a:p>
        </p:txBody>
      </p:sp>
      <p:sp>
        <p:nvSpPr>
          <p:cNvPr id="3" name="Рисунок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ru-RU" noProof="0"/>
              <a:t>Вставка рисунка</a:t>
            </a:r>
            <a:endParaRPr lang="en-US" noProof="0" dirty="0"/>
          </a:p>
        </p:txBody>
      </p:sp>
      <p:sp>
        <p:nvSpPr>
          <p:cNvPr id="4" name="Текст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ru-RU"/>
              <a:t>Образец текста</a:t>
            </a:r>
          </a:p>
        </p:txBody>
      </p:sp>
      <p:sp>
        <p:nvSpPr>
          <p:cNvPr id="5"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BB9D67EE-8717-4F66-93E1-36F56D029E43}"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7"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75A787FE-5253-45C3-898F-312B46C06EF0}"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253458888"/>
      </p:ext>
    </p:extLst>
  </p:cSld>
  <p:clrMapOvr>
    <a:masterClrMapping/>
  </p:clrMapOvr>
  <p:transition>
    <p:cut/>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en-US"/>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673E7114-9D13-4C5B-B517-DC8B007ED878}"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DD8AEF93-74A4-41B1-BD3F-55C8E0DEECC7}"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159309352"/>
      </p:ext>
    </p:extLst>
  </p:cSld>
  <p:clrMapOvr>
    <a:masterClrMapping/>
  </p:clrMapOvr>
  <p:transition>
    <p:cut/>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781800" y="1143000"/>
            <a:ext cx="1905000" cy="5486400"/>
          </a:xfrm>
        </p:spPr>
        <p:txBody>
          <a:bodyPr vert="eaVert"/>
          <a:lstStyle/>
          <a:p>
            <a:r>
              <a:rPr lang="ru-RU"/>
              <a:t>Образец заголовка</a:t>
            </a:r>
            <a:endParaRPr lang="en-US"/>
          </a:p>
        </p:txBody>
      </p:sp>
      <p:sp>
        <p:nvSpPr>
          <p:cNvPr id="3" name="Вертикальный текст 2"/>
          <p:cNvSpPr>
            <a:spLocks noGrp="1"/>
          </p:cNvSpPr>
          <p:nvPr>
            <p:ph type="body" orient="vert" idx="1"/>
          </p:nvPr>
        </p:nvSpPr>
        <p:spPr>
          <a:xfrm>
            <a:off x="457200" y="1143000"/>
            <a:ext cx="6248400" cy="548640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Дата 13"/>
          <p:cNvSpPr>
            <a:spLocks noGrp="1"/>
          </p:cNvSpPr>
          <p:nvPr>
            <p:ph type="dt" sz="half" idx="10"/>
          </p:nvPr>
        </p:nvSpPr>
        <p:spPr/>
        <p:txBody>
          <a:bodyPr/>
          <a:lstStyle>
            <a:lvl1pPr>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2A18065E-9D64-46EF-B97B-272F9609D180}"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5" name="Нижний колонтитул 2"/>
          <p:cNvSpPr>
            <a:spLocks noGrp="1"/>
          </p:cNvSpPr>
          <p:nvPr>
            <p:ph type="ftr" sz="quarter" idx="11"/>
          </p:nvPr>
        </p:nvSpPr>
        <p:spPr/>
        <p:txBody>
          <a:bodyPr/>
          <a:lstStyle>
            <a:lvl1pPr>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6" name="Номер слайда 22"/>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F9F0F10A-6D98-4AA3-B138-E9A748FA89B6}"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504921717"/>
      </p:ext>
    </p:extLst>
  </p:cSld>
  <p:clrMapOvr>
    <a:masterClrMapping/>
  </p:clrMapOvr>
  <p:transition>
    <p:cu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9.xml"/><Relationship Id="rId3" Type="http://schemas.openxmlformats.org/officeDocument/2006/relationships/slideLayout" Target="../slideLayouts/slideLayout124.xml"/><Relationship Id="rId7" Type="http://schemas.openxmlformats.org/officeDocument/2006/relationships/slideLayout" Target="../slideLayouts/slideLayout128.xml"/><Relationship Id="rId12" Type="http://schemas.openxmlformats.org/officeDocument/2006/relationships/theme" Target="../theme/theme12.xml"/><Relationship Id="rId2" Type="http://schemas.openxmlformats.org/officeDocument/2006/relationships/slideLayout" Target="../slideLayouts/slideLayout123.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0" Type="http://schemas.openxmlformats.org/officeDocument/2006/relationships/slideLayout" Target="../slideLayouts/slideLayout131.xml"/><Relationship Id="rId4" Type="http://schemas.openxmlformats.org/officeDocument/2006/relationships/slideLayout" Target="../slideLayouts/slideLayout125.xml"/><Relationship Id="rId9" Type="http://schemas.openxmlformats.org/officeDocument/2006/relationships/slideLayout" Target="../slideLayouts/slideLayout1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Текст 8"/>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ru-RU"/>
              <a:t>Образец текста</a:t>
            </a:r>
          </a:p>
          <a:p>
            <a:pPr lvl="1" eaLnBrk="1" latinLnBrk="0" hangingPunct="1"/>
            <a:r>
              <a:rPr kumimoji="0" lang="ru-RU"/>
              <a:t>Второй уровень</a:t>
            </a:r>
          </a:p>
          <a:p>
            <a:pPr lvl="2" eaLnBrk="1" latinLnBrk="0" hangingPunct="1"/>
            <a:r>
              <a:rPr kumimoji="0" lang="ru-RU"/>
              <a:t>Третий уровень</a:t>
            </a:r>
          </a:p>
          <a:p>
            <a:pPr lvl="3" eaLnBrk="1" latinLnBrk="0" hangingPunct="1"/>
            <a:r>
              <a:rPr kumimoji="0" lang="ru-RU"/>
              <a:t>Четвертый уровень</a:t>
            </a:r>
          </a:p>
          <a:p>
            <a:pPr lvl="4" eaLnBrk="1" latinLnBrk="0" hangingPunct="1"/>
            <a:r>
              <a:rPr kumimoji="0" lang="ru-RU"/>
              <a:t>Пятый уровень</a:t>
            </a:r>
            <a:endParaRPr kumimoji="0" lang="en-US"/>
          </a:p>
        </p:txBody>
      </p:sp>
      <p:sp>
        <p:nvSpPr>
          <p:cNvPr id="24" name="Дата 23"/>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fld id="{5B106E36-FD25-4E2D-B0AA-010F637433A0}" type="datetimeFigureOut">
              <a:rPr lang="ru-RU" smtClean="0"/>
              <a:pPr/>
              <a:t>07.11.2020</a:t>
            </a:fld>
            <a:endParaRPr lang="ru-RU"/>
          </a:p>
        </p:txBody>
      </p:sp>
      <p:sp>
        <p:nvSpPr>
          <p:cNvPr id="10" name="Нижний колонтитул 9"/>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endParaRPr lang="ru-RU"/>
          </a:p>
        </p:txBody>
      </p:sp>
      <p:sp>
        <p:nvSpPr>
          <p:cNvPr id="22" name="Номер слайда 21"/>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725C68B6-61C2-468F-89AB-4B9F7531AA68}" type="slidenum">
              <a:rPr lang="ru-RU" smtClean="0"/>
              <a:pPr/>
              <a:t>‹#›</a:t>
            </a:fld>
            <a:endParaRPr lang="ru-RU"/>
          </a:p>
        </p:txBody>
      </p:sp>
      <p:sp>
        <p:nvSpPr>
          <p:cNvPr id="5" name="Заголовок 4"/>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ru-RU"/>
              <a:t>Образец заголовка</a:t>
            </a:r>
            <a:endParaRPr kumimoji="0" lang="en-US"/>
          </a:p>
        </p:txBody>
      </p:sp>
    </p:spTree>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Прямоугольник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29" name="Прямоугольник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0" name="Прямоугольник 29"/>
          <p:cNvSpPr/>
          <p:nvPr/>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1" name="Прямоугольник 30"/>
          <p:cNvSpPr/>
          <p:nvPr/>
        </p:nvSpPr>
        <p:spPr>
          <a:xfrm flipV="1">
            <a:off x="5410200" y="360363"/>
            <a:ext cx="37338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2" name="Прямоугольник 31"/>
          <p:cNvSpPr/>
          <p:nvPr/>
        </p:nvSpPr>
        <p:spPr>
          <a:xfrm flipV="1">
            <a:off x="5410200" y="439738"/>
            <a:ext cx="37338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3" name="Скругленный прямоугольник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4" name="Скругленный прямоугольник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5" name="Прямоугольник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6" name="Прямоугольник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7" name="Прямоугольник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8" name="Прямоугольник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9" name="Прямоугольник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40" name="Прямоугольник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1039" name="Заголовок 21"/>
          <p:cNvSpPr>
            <a:spLocks noGrp="1"/>
          </p:cNvSpPr>
          <p:nvPr>
            <p:ph type="title"/>
          </p:nvPr>
        </p:nvSpPr>
        <p:spPr bwMode="auto">
          <a:xfrm>
            <a:off x="457200" y="1143000"/>
            <a:ext cx="82296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ru-RU" altLang="en-US"/>
              <a:t>Образец заголовка</a:t>
            </a:r>
            <a:endParaRPr lang="en-US" altLang="en-US"/>
          </a:p>
        </p:txBody>
      </p:sp>
      <p:sp>
        <p:nvSpPr>
          <p:cNvPr id="1040" name="Текст 12"/>
          <p:cNvSpPr>
            <a:spLocks noGrp="1"/>
          </p:cNvSpPr>
          <p:nvPr>
            <p:ph type="body" idx="1"/>
          </p:nvPr>
        </p:nvSpPr>
        <p:spPr bwMode="auto">
          <a:xfrm>
            <a:off x="457200" y="2249488"/>
            <a:ext cx="8229600"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ru-RU" altLang="en-US"/>
              <a:t>Образец текста</a:t>
            </a:r>
          </a:p>
          <a:p>
            <a:pPr lvl="1"/>
            <a:r>
              <a:rPr lang="ru-RU" altLang="en-US"/>
              <a:t>Второй уровень</a:t>
            </a:r>
          </a:p>
          <a:p>
            <a:pPr lvl="2"/>
            <a:r>
              <a:rPr lang="ru-RU" altLang="en-US"/>
              <a:t>Третий уровень</a:t>
            </a:r>
          </a:p>
          <a:p>
            <a:pPr lvl="3"/>
            <a:r>
              <a:rPr lang="ru-RU" altLang="en-US"/>
              <a:t>Четвертый уровень</a:t>
            </a:r>
          </a:p>
          <a:p>
            <a:pPr lvl="4"/>
            <a:r>
              <a:rPr lang="ru-RU" altLang="en-US"/>
              <a:t>Пятый уровень</a:t>
            </a:r>
            <a:endParaRPr lang="en-US" altLang="en-US"/>
          </a:p>
        </p:txBody>
      </p:sp>
      <p:sp>
        <p:nvSpPr>
          <p:cNvPr id="14" name="Дата 13"/>
          <p:cNvSpPr>
            <a:spLocks noGrp="1"/>
          </p:cNvSpPr>
          <p:nvPr>
            <p:ph type="dt" sz="half" idx="2"/>
          </p:nvPr>
        </p:nvSpPr>
        <p:spPr>
          <a:xfrm>
            <a:off x="6586538" y="612775"/>
            <a:ext cx="957262" cy="457200"/>
          </a:xfrm>
          <a:prstGeom prst="rect">
            <a:avLst/>
          </a:prstGeom>
        </p:spPr>
        <p:txBody>
          <a:bodyPr vert="horz"/>
          <a:lstStyle>
            <a:lvl1pPr algn="l" eaLnBrk="1" fontAlgn="auto" latinLnBrk="0" hangingPunct="1">
              <a:spcBef>
                <a:spcPts val="0"/>
              </a:spcBef>
              <a:spcAft>
                <a:spcPts val="0"/>
              </a:spcAft>
              <a:defRPr kumimoji="0" sz="800" smtClean="0">
                <a:solidFill>
                  <a:schemeClr val="accent2"/>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5A4FF43-E3E6-468D-B1E4-FF3B45789F15}"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3"/>
          </p:nvPr>
        </p:nvSpPr>
        <p:spPr>
          <a:xfrm>
            <a:off x="5257800" y="612775"/>
            <a:ext cx="1325563" cy="457200"/>
          </a:xfrm>
          <a:prstGeom prst="rect">
            <a:avLst/>
          </a:prstGeom>
        </p:spPr>
        <p:txBody>
          <a:bodyPr vert="horz"/>
          <a:lstStyle>
            <a:lvl1pPr algn="r" eaLnBrk="1" fontAlgn="auto" latinLnBrk="0" hangingPunct="1">
              <a:spcBef>
                <a:spcPts val="0"/>
              </a:spcBef>
              <a:spcAft>
                <a:spcPts val="0"/>
              </a:spcAft>
              <a:defRPr kumimoji="0" sz="800">
                <a:solidFill>
                  <a:schemeClr val="accent2"/>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23" name="Номер слайда 22"/>
          <p:cNvSpPr>
            <a:spLocks noGrp="1"/>
          </p:cNvSpPr>
          <p:nvPr>
            <p:ph type="sldNum" sz="quarter" idx="4"/>
          </p:nvPr>
        </p:nvSpPr>
        <p:spPr>
          <a:xfrm>
            <a:off x="8174038" y="1588"/>
            <a:ext cx="762000" cy="366712"/>
          </a:xfrm>
          <a:prstGeom prst="rect">
            <a:avLst/>
          </a:prstGeom>
        </p:spPr>
        <p:txBody>
          <a:bodyPr vert="horz" wrap="square" lIns="91440" tIns="45720" rIns="91440" bIns="45720" numCol="1" anchor="b" anchorCtr="0" compatLnSpc="1">
            <a:prstTxWarp prst="textNoShape">
              <a:avLst/>
            </a:prstTxWarp>
          </a:bodyPr>
          <a:lstStyle>
            <a:lvl1pPr algn="r">
              <a:defRPr>
                <a:solidFill>
                  <a:srgbClr val="FFFFFF"/>
                </a:solidFill>
                <a:latin typeface="Georgia" panose="02040502050405020303"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2A702F9-E931-4B61-8D9B-148DE3268E61}"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367130525"/>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ransition>
    <p:cut/>
  </p:transition>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Trebuchet MS" panose="020B0603020202020204" pitchFamily="34" charset="0"/>
        </a:defRPr>
      </a:lvl2pPr>
      <a:lvl3pPr algn="l" rtl="0" fontAlgn="base">
        <a:spcBef>
          <a:spcPct val="0"/>
        </a:spcBef>
        <a:spcAft>
          <a:spcPct val="0"/>
        </a:spcAft>
        <a:defRPr sz="4000">
          <a:solidFill>
            <a:schemeClr val="tx2"/>
          </a:solidFill>
          <a:latin typeface="Trebuchet MS" panose="020B0603020202020204" pitchFamily="34" charset="0"/>
        </a:defRPr>
      </a:lvl3pPr>
      <a:lvl4pPr algn="l" rtl="0" fontAlgn="base">
        <a:spcBef>
          <a:spcPct val="0"/>
        </a:spcBef>
        <a:spcAft>
          <a:spcPct val="0"/>
        </a:spcAft>
        <a:defRPr sz="4000">
          <a:solidFill>
            <a:schemeClr val="tx2"/>
          </a:solidFill>
          <a:latin typeface="Trebuchet MS" panose="020B0603020202020204" pitchFamily="34" charset="0"/>
        </a:defRPr>
      </a:lvl4pPr>
      <a:lvl5pPr algn="l" rtl="0" fontAlgn="base">
        <a:spcBef>
          <a:spcPct val="0"/>
        </a:spcBef>
        <a:spcAft>
          <a:spcPct val="0"/>
        </a:spcAft>
        <a:defRPr sz="4000">
          <a:solidFill>
            <a:schemeClr val="tx2"/>
          </a:solidFill>
          <a:latin typeface="Trebuchet MS" panose="020B0603020202020204" pitchFamily="34" charset="0"/>
        </a:defRPr>
      </a:lvl5pPr>
      <a:lvl6pPr marL="457200" algn="l" rtl="0" fontAlgn="base">
        <a:spcBef>
          <a:spcPct val="0"/>
        </a:spcBef>
        <a:spcAft>
          <a:spcPct val="0"/>
        </a:spcAft>
        <a:defRPr sz="4000">
          <a:solidFill>
            <a:schemeClr val="tx2"/>
          </a:solidFill>
          <a:latin typeface="Trebuchet MS" panose="020B0603020202020204" pitchFamily="34" charset="0"/>
        </a:defRPr>
      </a:lvl6pPr>
      <a:lvl7pPr marL="914400" algn="l" rtl="0" fontAlgn="base">
        <a:spcBef>
          <a:spcPct val="0"/>
        </a:spcBef>
        <a:spcAft>
          <a:spcPct val="0"/>
        </a:spcAft>
        <a:defRPr sz="4000">
          <a:solidFill>
            <a:schemeClr val="tx2"/>
          </a:solidFill>
          <a:latin typeface="Trebuchet MS" panose="020B0603020202020204" pitchFamily="34" charset="0"/>
        </a:defRPr>
      </a:lvl7pPr>
      <a:lvl8pPr marL="1371600" algn="l" rtl="0" fontAlgn="base">
        <a:spcBef>
          <a:spcPct val="0"/>
        </a:spcBef>
        <a:spcAft>
          <a:spcPct val="0"/>
        </a:spcAft>
        <a:defRPr sz="4000">
          <a:solidFill>
            <a:schemeClr val="tx2"/>
          </a:solidFill>
          <a:latin typeface="Trebuchet MS" panose="020B0603020202020204" pitchFamily="34" charset="0"/>
        </a:defRPr>
      </a:lvl8pPr>
      <a:lvl9pPr marL="1828800" algn="l" rtl="0" fontAlgn="base">
        <a:spcBef>
          <a:spcPct val="0"/>
        </a:spcBef>
        <a:spcAft>
          <a:spcPct val="0"/>
        </a:spcAft>
        <a:defRPr sz="4000">
          <a:solidFill>
            <a:schemeClr val="tx2"/>
          </a:solidFill>
          <a:latin typeface="Trebuchet MS" panose="020B0603020202020204" pitchFamily="34" charset="0"/>
        </a:defRPr>
      </a:lvl9pPr>
    </p:titleStyle>
    <p:bodyStyle>
      <a:lvl1pPr marL="365125" indent="-255588" algn="l" rtl="0" fontAlgn="base">
        <a:spcBef>
          <a:spcPts val="300"/>
        </a:spcBef>
        <a:spcAft>
          <a:spcPct val="0"/>
        </a:spcAft>
        <a:buClr>
          <a:srgbClr val="A04DA3"/>
        </a:buClr>
        <a:buFont typeface="Georgia" panose="02040502050405020303" pitchFamily="18" charset="0"/>
        <a:buChar char="•"/>
        <a:defRPr sz="2800" kern="1200">
          <a:solidFill>
            <a:schemeClr val="tx1"/>
          </a:solidFill>
          <a:latin typeface="+mn-lt"/>
          <a:ea typeface="+mn-ea"/>
          <a:cs typeface="+mn-cs"/>
        </a:defRPr>
      </a:lvl1pPr>
      <a:lvl2pPr marL="657225" indent="-246063" algn="l" rtl="0" fontAlgn="base">
        <a:spcBef>
          <a:spcPts val="300"/>
        </a:spcBef>
        <a:spcAft>
          <a:spcPct val="0"/>
        </a:spcAft>
        <a:buClr>
          <a:schemeClr val="accent2"/>
        </a:buClr>
        <a:buFont typeface="Georgia" panose="02040502050405020303" pitchFamily="18" charset="0"/>
        <a:buChar char="▫"/>
        <a:defRPr sz="2600" kern="1200">
          <a:solidFill>
            <a:schemeClr val="accent2"/>
          </a:solidFill>
          <a:latin typeface="+mn-lt"/>
          <a:ea typeface="+mn-ea"/>
          <a:cs typeface="+mn-cs"/>
        </a:defRPr>
      </a:lvl2pPr>
      <a:lvl3pPr marL="922338" indent="-219075" algn="l" rtl="0" fontAlgn="base">
        <a:spcBef>
          <a:spcPts val="300"/>
        </a:spcBef>
        <a:spcAft>
          <a:spcPct val="0"/>
        </a:spcAft>
        <a:buClr>
          <a:schemeClr val="accent1"/>
        </a:buClr>
        <a:buFont typeface="Wingdings 2" panose="05020102010507070707" pitchFamily="18" charset="2"/>
        <a:buChar char=""/>
        <a:defRPr sz="2400" kern="1200">
          <a:solidFill>
            <a:schemeClr val="accent1"/>
          </a:solidFill>
          <a:latin typeface="+mn-lt"/>
          <a:ea typeface="+mn-ea"/>
          <a:cs typeface="+mn-cs"/>
        </a:defRPr>
      </a:lvl3pPr>
      <a:lvl4pPr marL="1179513" indent="-200025" algn="l" rtl="0" fontAlgn="base">
        <a:spcBef>
          <a:spcPts val="300"/>
        </a:spcBef>
        <a:spcAft>
          <a:spcPct val="0"/>
        </a:spcAft>
        <a:buClr>
          <a:schemeClr val="accent1"/>
        </a:buClr>
        <a:buFont typeface="Wingdings 2" panose="05020102010507070707" pitchFamily="18" charset="2"/>
        <a:buChar char=""/>
        <a:defRPr sz="2200" kern="1200">
          <a:solidFill>
            <a:schemeClr val="accent1"/>
          </a:solidFill>
          <a:latin typeface="+mn-lt"/>
          <a:ea typeface="+mn-ea"/>
          <a:cs typeface="+mn-cs"/>
        </a:defRPr>
      </a:lvl4pPr>
      <a:lvl5pPr marL="1389063" indent="-182563" algn="l" rtl="0" fontAlgn="base">
        <a:spcBef>
          <a:spcPts val="300"/>
        </a:spcBef>
        <a:spcAft>
          <a:spcPct val="0"/>
        </a:spcAft>
        <a:buClr>
          <a:srgbClr val="A04DA3"/>
        </a:buClr>
        <a:buFont typeface="Georgia" panose="02040502050405020303" pitchFamily="18" charset="0"/>
        <a:buChar char="▫"/>
        <a:defRPr sz="2000" kern="1200">
          <a:solidFill>
            <a:srgbClr val="A04DA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Прямоугольник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29" name="Прямоугольник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0" name="Прямоугольник 29"/>
          <p:cNvSpPr/>
          <p:nvPr/>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1" name="Прямоугольник 30"/>
          <p:cNvSpPr/>
          <p:nvPr/>
        </p:nvSpPr>
        <p:spPr>
          <a:xfrm flipV="1">
            <a:off x="5410200" y="360363"/>
            <a:ext cx="37338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2" name="Прямоугольник 31"/>
          <p:cNvSpPr/>
          <p:nvPr/>
        </p:nvSpPr>
        <p:spPr>
          <a:xfrm flipV="1">
            <a:off x="5410200" y="439738"/>
            <a:ext cx="37338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3" name="Скругленный прямоугольник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4" name="Скругленный прямоугольник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5" name="Прямоугольник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6" name="Прямоугольник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7" name="Прямоугольник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8" name="Прямоугольник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9" name="Прямоугольник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40" name="Прямоугольник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1039" name="Заголовок 21"/>
          <p:cNvSpPr>
            <a:spLocks noGrp="1"/>
          </p:cNvSpPr>
          <p:nvPr>
            <p:ph type="title"/>
          </p:nvPr>
        </p:nvSpPr>
        <p:spPr bwMode="auto">
          <a:xfrm>
            <a:off x="457200" y="1143000"/>
            <a:ext cx="82296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ru-RU" altLang="en-US"/>
              <a:t>Образец заголовка</a:t>
            </a:r>
            <a:endParaRPr lang="en-US" altLang="en-US"/>
          </a:p>
        </p:txBody>
      </p:sp>
      <p:sp>
        <p:nvSpPr>
          <p:cNvPr id="1040" name="Текст 12"/>
          <p:cNvSpPr>
            <a:spLocks noGrp="1"/>
          </p:cNvSpPr>
          <p:nvPr>
            <p:ph type="body" idx="1"/>
          </p:nvPr>
        </p:nvSpPr>
        <p:spPr bwMode="auto">
          <a:xfrm>
            <a:off x="457200" y="2249488"/>
            <a:ext cx="8229600"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ru-RU" altLang="en-US"/>
              <a:t>Образец текста</a:t>
            </a:r>
          </a:p>
          <a:p>
            <a:pPr lvl="1"/>
            <a:r>
              <a:rPr lang="ru-RU" altLang="en-US"/>
              <a:t>Второй уровень</a:t>
            </a:r>
          </a:p>
          <a:p>
            <a:pPr lvl="2"/>
            <a:r>
              <a:rPr lang="ru-RU" altLang="en-US"/>
              <a:t>Третий уровень</a:t>
            </a:r>
          </a:p>
          <a:p>
            <a:pPr lvl="3"/>
            <a:r>
              <a:rPr lang="ru-RU" altLang="en-US"/>
              <a:t>Четвертый уровень</a:t>
            </a:r>
          </a:p>
          <a:p>
            <a:pPr lvl="4"/>
            <a:r>
              <a:rPr lang="ru-RU" altLang="en-US"/>
              <a:t>Пятый уровень</a:t>
            </a:r>
            <a:endParaRPr lang="en-US" altLang="en-US"/>
          </a:p>
        </p:txBody>
      </p:sp>
      <p:sp>
        <p:nvSpPr>
          <p:cNvPr id="14" name="Дата 13"/>
          <p:cNvSpPr>
            <a:spLocks noGrp="1"/>
          </p:cNvSpPr>
          <p:nvPr>
            <p:ph type="dt" sz="half" idx="2"/>
          </p:nvPr>
        </p:nvSpPr>
        <p:spPr>
          <a:xfrm>
            <a:off x="6586538" y="612775"/>
            <a:ext cx="957262" cy="457200"/>
          </a:xfrm>
          <a:prstGeom prst="rect">
            <a:avLst/>
          </a:prstGeom>
        </p:spPr>
        <p:txBody>
          <a:bodyPr vert="horz"/>
          <a:lstStyle>
            <a:lvl1pPr algn="l" eaLnBrk="1" fontAlgn="auto" latinLnBrk="0" hangingPunct="1">
              <a:spcBef>
                <a:spcPts val="0"/>
              </a:spcBef>
              <a:spcAft>
                <a:spcPts val="0"/>
              </a:spcAft>
              <a:defRPr kumimoji="0" sz="800" smtClean="0">
                <a:solidFill>
                  <a:schemeClr val="accent2"/>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5A4FF43-E3E6-468D-B1E4-FF3B45789F15}"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3"/>
          </p:nvPr>
        </p:nvSpPr>
        <p:spPr>
          <a:xfrm>
            <a:off x="5257800" y="612775"/>
            <a:ext cx="1325563" cy="457200"/>
          </a:xfrm>
          <a:prstGeom prst="rect">
            <a:avLst/>
          </a:prstGeom>
        </p:spPr>
        <p:txBody>
          <a:bodyPr vert="horz"/>
          <a:lstStyle>
            <a:lvl1pPr algn="r" eaLnBrk="1" fontAlgn="auto" latinLnBrk="0" hangingPunct="1">
              <a:spcBef>
                <a:spcPts val="0"/>
              </a:spcBef>
              <a:spcAft>
                <a:spcPts val="0"/>
              </a:spcAft>
              <a:defRPr kumimoji="0" sz="800">
                <a:solidFill>
                  <a:schemeClr val="accent2"/>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23" name="Номер слайда 22"/>
          <p:cNvSpPr>
            <a:spLocks noGrp="1"/>
          </p:cNvSpPr>
          <p:nvPr>
            <p:ph type="sldNum" sz="quarter" idx="4"/>
          </p:nvPr>
        </p:nvSpPr>
        <p:spPr>
          <a:xfrm>
            <a:off x="8174038" y="1588"/>
            <a:ext cx="762000" cy="366712"/>
          </a:xfrm>
          <a:prstGeom prst="rect">
            <a:avLst/>
          </a:prstGeom>
        </p:spPr>
        <p:txBody>
          <a:bodyPr vert="horz" wrap="square" lIns="91440" tIns="45720" rIns="91440" bIns="45720" numCol="1" anchor="b" anchorCtr="0" compatLnSpc="1">
            <a:prstTxWarp prst="textNoShape">
              <a:avLst/>
            </a:prstTxWarp>
          </a:bodyPr>
          <a:lstStyle>
            <a:lvl1pPr algn="r">
              <a:defRPr>
                <a:solidFill>
                  <a:srgbClr val="FFFFFF"/>
                </a:solidFill>
                <a:latin typeface="Georgia" panose="02040502050405020303"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2A702F9-E931-4B61-8D9B-148DE3268E61}"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417932577"/>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transition>
    <p:cut/>
  </p:transition>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Trebuchet MS" panose="020B0603020202020204" pitchFamily="34" charset="0"/>
        </a:defRPr>
      </a:lvl2pPr>
      <a:lvl3pPr algn="l" rtl="0" fontAlgn="base">
        <a:spcBef>
          <a:spcPct val="0"/>
        </a:spcBef>
        <a:spcAft>
          <a:spcPct val="0"/>
        </a:spcAft>
        <a:defRPr sz="4000">
          <a:solidFill>
            <a:schemeClr val="tx2"/>
          </a:solidFill>
          <a:latin typeface="Trebuchet MS" panose="020B0603020202020204" pitchFamily="34" charset="0"/>
        </a:defRPr>
      </a:lvl3pPr>
      <a:lvl4pPr algn="l" rtl="0" fontAlgn="base">
        <a:spcBef>
          <a:spcPct val="0"/>
        </a:spcBef>
        <a:spcAft>
          <a:spcPct val="0"/>
        </a:spcAft>
        <a:defRPr sz="4000">
          <a:solidFill>
            <a:schemeClr val="tx2"/>
          </a:solidFill>
          <a:latin typeface="Trebuchet MS" panose="020B0603020202020204" pitchFamily="34" charset="0"/>
        </a:defRPr>
      </a:lvl4pPr>
      <a:lvl5pPr algn="l" rtl="0" fontAlgn="base">
        <a:spcBef>
          <a:spcPct val="0"/>
        </a:spcBef>
        <a:spcAft>
          <a:spcPct val="0"/>
        </a:spcAft>
        <a:defRPr sz="4000">
          <a:solidFill>
            <a:schemeClr val="tx2"/>
          </a:solidFill>
          <a:latin typeface="Trebuchet MS" panose="020B0603020202020204" pitchFamily="34" charset="0"/>
        </a:defRPr>
      </a:lvl5pPr>
      <a:lvl6pPr marL="457200" algn="l" rtl="0" fontAlgn="base">
        <a:spcBef>
          <a:spcPct val="0"/>
        </a:spcBef>
        <a:spcAft>
          <a:spcPct val="0"/>
        </a:spcAft>
        <a:defRPr sz="4000">
          <a:solidFill>
            <a:schemeClr val="tx2"/>
          </a:solidFill>
          <a:latin typeface="Trebuchet MS" panose="020B0603020202020204" pitchFamily="34" charset="0"/>
        </a:defRPr>
      </a:lvl6pPr>
      <a:lvl7pPr marL="914400" algn="l" rtl="0" fontAlgn="base">
        <a:spcBef>
          <a:spcPct val="0"/>
        </a:spcBef>
        <a:spcAft>
          <a:spcPct val="0"/>
        </a:spcAft>
        <a:defRPr sz="4000">
          <a:solidFill>
            <a:schemeClr val="tx2"/>
          </a:solidFill>
          <a:latin typeface="Trebuchet MS" panose="020B0603020202020204" pitchFamily="34" charset="0"/>
        </a:defRPr>
      </a:lvl7pPr>
      <a:lvl8pPr marL="1371600" algn="l" rtl="0" fontAlgn="base">
        <a:spcBef>
          <a:spcPct val="0"/>
        </a:spcBef>
        <a:spcAft>
          <a:spcPct val="0"/>
        </a:spcAft>
        <a:defRPr sz="4000">
          <a:solidFill>
            <a:schemeClr val="tx2"/>
          </a:solidFill>
          <a:latin typeface="Trebuchet MS" panose="020B0603020202020204" pitchFamily="34" charset="0"/>
        </a:defRPr>
      </a:lvl8pPr>
      <a:lvl9pPr marL="1828800" algn="l" rtl="0" fontAlgn="base">
        <a:spcBef>
          <a:spcPct val="0"/>
        </a:spcBef>
        <a:spcAft>
          <a:spcPct val="0"/>
        </a:spcAft>
        <a:defRPr sz="4000">
          <a:solidFill>
            <a:schemeClr val="tx2"/>
          </a:solidFill>
          <a:latin typeface="Trebuchet MS" panose="020B0603020202020204" pitchFamily="34" charset="0"/>
        </a:defRPr>
      </a:lvl9pPr>
    </p:titleStyle>
    <p:bodyStyle>
      <a:lvl1pPr marL="365125" indent="-255588" algn="l" rtl="0" fontAlgn="base">
        <a:spcBef>
          <a:spcPts val="300"/>
        </a:spcBef>
        <a:spcAft>
          <a:spcPct val="0"/>
        </a:spcAft>
        <a:buClr>
          <a:srgbClr val="A04DA3"/>
        </a:buClr>
        <a:buFont typeface="Georgia" panose="02040502050405020303" pitchFamily="18" charset="0"/>
        <a:buChar char="•"/>
        <a:defRPr sz="2800" kern="1200">
          <a:solidFill>
            <a:schemeClr val="tx1"/>
          </a:solidFill>
          <a:latin typeface="+mn-lt"/>
          <a:ea typeface="+mn-ea"/>
          <a:cs typeface="+mn-cs"/>
        </a:defRPr>
      </a:lvl1pPr>
      <a:lvl2pPr marL="657225" indent="-246063" algn="l" rtl="0" fontAlgn="base">
        <a:spcBef>
          <a:spcPts val="300"/>
        </a:spcBef>
        <a:spcAft>
          <a:spcPct val="0"/>
        </a:spcAft>
        <a:buClr>
          <a:schemeClr val="accent2"/>
        </a:buClr>
        <a:buFont typeface="Georgia" panose="02040502050405020303" pitchFamily="18" charset="0"/>
        <a:buChar char="▫"/>
        <a:defRPr sz="2600" kern="1200">
          <a:solidFill>
            <a:schemeClr val="accent2"/>
          </a:solidFill>
          <a:latin typeface="+mn-lt"/>
          <a:ea typeface="+mn-ea"/>
          <a:cs typeface="+mn-cs"/>
        </a:defRPr>
      </a:lvl2pPr>
      <a:lvl3pPr marL="922338" indent="-219075" algn="l" rtl="0" fontAlgn="base">
        <a:spcBef>
          <a:spcPts val="300"/>
        </a:spcBef>
        <a:spcAft>
          <a:spcPct val="0"/>
        </a:spcAft>
        <a:buClr>
          <a:schemeClr val="accent1"/>
        </a:buClr>
        <a:buFont typeface="Wingdings 2" panose="05020102010507070707" pitchFamily="18" charset="2"/>
        <a:buChar char=""/>
        <a:defRPr sz="2400" kern="1200">
          <a:solidFill>
            <a:schemeClr val="accent1"/>
          </a:solidFill>
          <a:latin typeface="+mn-lt"/>
          <a:ea typeface="+mn-ea"/>
          <a:cs typeface="+mn-cs"/>
        </a:defRPr>
      </a:lvl3pPr>
      <a:lvl4pPr marL="1179513" indent="-200025" algn="l" rtl="0" fontAlgn="base">
        <a:spcBef>
          <a:spcPts val="300"/>
        </a:spcBef>
        <a:spcAft>
          <a:spcPct val="0"/>
        </a:spcAft>
        <a:buClr>
          <a:schemeClr val="accent1"/>
        </a:buClr>
        <a:buFont typeface="Wingdings 2" panose="05020102010507070707" pitchFamily="18" charset="2"/>
        <a:buChar char=""/>
        <a:defRPr sz="2200" kern="1200">
          <a:solidFill>
            <a:schemeClr val="accent1"/>
          </a:solidFill>
          <a:latin typeface="+mn-lt"/>
          <a:ea typeface="+mn-ea"/>
          <a:cs typeface="+mn-cs"/>
        </a:defRPr>
      </a:lvl4pPr>
      <a:lvl5pPr marL="1389063" indent="-182563" algn="l" rtl="0" fontAlgn="base">
        <a:spcBef>
          <a:spcPts val="300"/>
        </a:spcBef>
        <a:spcAft>
          <a:spcPct val="0"/>
        </a:spcAft>
        <a:buClr>
          <a:srgbClr val="A04DA3"/>
        </a:buClr>
        <a:buFont typeface="Georgia" panose="02040502050405020303" pitchFamily="18" charset="0"/>
        <a:buChar char="▫"/>
        <a:defRPr sz="2000" kern="1200">
          <a:solidFill>
            <a:srgbClr val="A04DA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Прямоугольник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29" name="Прямоугольник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0" name="Прямоугольник 29"/>
          <p:cNvSpPr/>
          <p:nvPr/>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1" name="Прямоугольник 30"/>
          <p:cNvSpPr/>
          <p:nvPr/>
        </p:nvSpPr>
        <p:spPr>
          <a:xfrm flipV="1">
            <a:off x="5410200" y="360363"/>
            <a:ext cx="37338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2" name="Прямоугольник 31"/>
          <p:cNvSpPr/>
          <p:nvPr/>
        </p:nvSpPr>
        <p:spPr>
          <a:xfrm flipV="1">
            <a:off x="5410200" y="439738"/>
            <a:ext cx="37338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3" name="Скругленный прямоугольник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4" name="Скругленный прямоугольник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5" name="Прямоугольник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6" name="Прямоугольник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7" name="Прямоугольник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8" name="Прямоугольник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9" name="Прямоугольник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40" name="Прямоугольник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1039" name="Заголовок 21"/>
          <p:cNvSpPr>
            <a:spLocks noGrp="1"/>
          </p:cNvSpPr>
          <p:nvPr>
            <p:ph type="title"/>
          </p:nvPr>
        </p:nvSpPr>
        <p:spPr bwMode="auto">
          <a:xfrm>
            <a:off x="457200" y="1143000"/>
            <a:ext cx="82296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ru-RU" altLang="en-US"/>
              <a:t>Образец заголовка</a:t>
            </a:r>
            <a:endParaRPr lang="en-US" altLang="en-US"/>
          </a:p>
        </p:txBody>
      </p:sp>
      <p:sp>
        <p:nvSpPr>
          <p:cNvPr id="1040" name="Текст 12"/>
          <p:cNvSpPr>
            <a:spLocks noGrp="1"/>
          </p:cNvSpPr>
          <p:nvPr>
            <p:ph type="body" idx="1"/>
          </p:nvPr>
        </p:nvSpPr>
        <p:spPr bwMode="auto">
          <a:xfrm>
            <a:off x="457200" y="2249488"/>
            <a:ext cx="8229600"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ru-RU" altLang="en-US"/>
              <a:t>Образец текста</a:t>
            </a:r>
          </a:p>
          <a:p>
            <a:pPr lvl="1"/>
            <a:r>
              <a:rPr lang="ru-RU" altLang="en-US"/>
              <a:t>Второй уровень</a:t>
            </a:r>
          </a:p>
          <a:p>
            <a:pPr lvl="2"/>
            <a:r>
              <a:rPr lang="ru-RU" altLang="en-US"/>
              <a:t>Третий уровень</a:t>
            </a:r>
          </a:p>
          <a:p>
            <a:pPr lvl="3"/>
            <a:r>
              <a:rPr lang="ru-RU" altLang="en-US"/>
              <a:t>Четвертый уровень</a:t>
            </a:r>
          </a:p>
          <a:p>
            <a:pPr lvl="4"/>
            <a:r>
              <a:rPr lang="ru-RU" altLang="en-US"/>
              <a:t>Пятый уровень</a:t>
            </a:r>
            <a:endParaRPr lang="en-US" altLang="en-US"/>
          </a:p>
        </p:txBody>
      </p:sp>
      <p:sp>
        <p:nvSpPr>
          <p:cNvPr id="14" name="Дата 13"/>
          <p:cNvSpPr>
            <a:spLocks noGrp="1"/>
          </p:cNvSpPr>
          <p:nvPr>
            <p:ph type="dt" sz="half" idx="2"/>
          </p:nvPr>
        </p:nvSpPr>
        <p:spPr>
          <a:xfrm>
            <a:off x="6586538" y="612775"/>
            <a:ext cx="957262" cy="457200"/>
          </a:xfrm>
          <a:prstGeom prst="rect">
            <a:avLst/>
          </a:prstGeom>
        </p:spPr>
        <p:txBody>
          <a:bodyPr vert="horz"/>
          <a:lstStyle>
            <a:lvl1pPr algn="l" eaLnBrk="1" fontAlgn="auto" latinLnBrk="0" hangingPunct="1">
              <a:spcBef>
                <a:spcPts val="0"/>
              </a:spcBef>
              <a:spcAft>
                <a:spcPts val="0"/>
              </a:spcAft>
              <a:defRPr kumimoji="0" sz="800" smtClean="0">
                <a:solidFill>
                  <a:schemeClr val="accent2"/>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5A4FF43-E3E6-468D-B1E4-FF3B45789F15}"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3"/>
          </p:nvPr>
        </p:nvSpPr>
        <p:spPr>
          <a:xfrm>
            <a:off x="5257800" y="612775"/>
            <a:ext cx="1325563" cy="457200"/>
          </a:xfrm>
          <a:prstGeom prst="rect">
            <a:avLst/>
          </a:prstGeom>
        </p:spPr>
        <p:txBody>
          <a:bodyPr vert="horz"/>
          <a:lstStyle>
            <a:lvl1pPr algn="r" eaLnBrk="1" fontAlgn="auto" latinLnBrk="0" hangingPunct="1">
              <a:spcBef>
                <a:spcPts val="0"/>
              </a:spcBef>
              <a:spcAft>
                <a:spcPts val="0"/>
              </a:spcAft>
              <a:defRPr kumimoji="0" sz="800">
                <a:solidFill>
                  <a:schemeClr val="accent2"/>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23" name="Номер слайда 22"/>
          <p:cNvSpPr>
            <a:spLocks noGrp="1"/>
          </p:cNvSpPr>
          <p:nvPr>
            <p:ph type="sldNum" sz="quarter" idx="4"/>
          </p:nvPr>
        </p:nvSpPr>
        <p:spPr>
          <a:xfrm>
            <a:off x="8174038" y="1588"/>
            <a:ext cx="762000" cy="366712"/>
          </a:xfrm>
          <a:prstGeom prst="rect">
            <a:avLst/>
          </a:prstGeom>
        </p:spPr>
        <p:txBody>
          <a:bodyPr vert="horz" wrap="square" lIns="91440" tIns="45720" rIns="91440" bIns="45720" numCol="1" anchor="b" anchorCtr="0" compatLnSpc="1">
            <a:prstTxWarp prst="textNoShape">
              <a:avLst/>
            </a:prstTxWarp>
          </a:bodyPr>
          <a:lstStyle>
            <a:lvl1pPr algn="r">
              <a:defRPr>
                <a:solidFill>
                  <a:srgbClr val="FFFFFF"/>
                </a:solidFill>
                <a:latin typeface="Georgia" panose="02040502050405020303"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2A702F9-E931-4B61-8D9B-148DE3268E61}"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1394997248"/>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ransition>
    <p:cut/>
  </p:transition>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Trebuchet MS" panose="020B0603020202020204" pitchFamily="34" charset="0"/>
        </a:defRPr>
      </a:lvl2pPr>
      <a:lvl3pPr algn="l" rtl="0" fontAlgn="base">
        <a:spcBef>
          <a:spcPct val="0"/>
        </a:spcBef>
        <a:spcAft>
          <a:spcPct val="0"/>
        </a:spcAft>
        <a:defRPr sz="4000">
          <a:solidFill>
            <a:schemeClr val="tx2"/>
          </a:solidFill>
          <a:latin typeface="Trebuchet MS" panose="020B0603020202020204" pitchFamily="34" charset="0"/>
        </a:defRPr>
      </a:lvl3pPr>
      <a:lvl4pPr algn="l" rtl="0" fontAlgn="base">
        <a:spcBef>
          <a:spcPct val="0"/>
        </a:spcBef>
        <a:spcAft>
          <a:spcPct val="0"/>
        </a:spcAft>
        <a:defRPr sz="4000">
          <a:solidFill>
            <a:schemeClr val="tx2"/>
          </a:solidFill>
          <a:latin typeface="Trebuchet MS" panose="020B0603020202020204" pitchFamily="34" charset="0"/>
        </a:defRPr>
      </a:lvl4pPr>
      <a:lvl5pPr algn="l" rtl="0" fontAlgn="base">
        <a:spcBef>
          <a:spcPct val="0"/>
        </a:spcBef>
        <a:spcAft>
          <a:spcPct val="0"/>
        </a:spcAft>
        <a:defRPr sz="4000">
          <a:solidFill>
            <a:schemeClr val="tx2"/>
          </a:solidFill>
          <a:latin typeface="Trebuchet MS" panose="020B0603020202020204" pitchFamily="34" charset="0"/>
        </a:defRPr>
      </a:lvl5pPr>
      <a:lvl6pPr marL="457200" algn="l" rtl="0" fontAlgn="base">
        <a:spcBef>
          <a:spcPct val="0"/>
        </a:spcBef>
        <a:spcAft>
          <a:spcPct val="0"/>
        </a:spcAft>
        <a:defRPr sz="4000">
          <a:solidFill>
            <a:schemeClr val="tx2"/>
          </a:solidFill>
          <a:latin typeface="Trebuchet MS" panose="020B0603020202020204" pitchFamily="34" charset="0"/>
        </a:defRPr>
      </a:lvl6pPr>
      <a:lvl7pPr marL="914400" algn="l" rtl="0" fontAlgn="base">
        <a:spcBef>
          <a:spcPct val="0"/>
        </a:spcBef>
        <a:spcAft>
          <a:spcPct val="0"/>
        </a:spcAft>
        <a:defRPr sz="4000">
          <a:solidFill>
            <a:schemeClr val="tx2"/>
          </a:solidFill>
          <a:latin typeface="Trebuchet MS" panose="020B0603020202020204" pitchFamily="34" charset="0"/>
        </a:defRPr>
      </a:lvl7pPr>
      <a:lvl8pPr marL="1371600" algn="l" rtl="0" fontAlgn="base">
        <a:spcBef>
          <a:spcPct val="0"/>
        </a:spcBef>
        <a:spcAft>
          <a:spcPct val="0"/>
        </a:spcAft>
        <a:defRPr sz="4000">
          <a:solidFill>
            <a:schemeClr val="tx2"/>
          </a:solidFill>
          <a:latin typeface="Trebuchet MS" panose="020B0603020202020204" pitchFamily="34" charset="0"/>
        </a:defRPr>
      </a:lvl8pPr>
      <a:lvl9pPr marL="1828800" algn="l" rtl="0" fontAlgn="base">
        <a:spcBef>
          <a:spcPct val="0"/>
        </a:spcBef>
        <a:spcAft>
          <a:spcPct val="0"/>
        </a:spcAft>
        <a:defRPr sz="4000">
          <a:solidFill>
            <a:schemeClr val="tx2"/>
          </a:solidFill>
          <a:latin typeface="Trebuchet MS" panose="020B0603020202020204" pitchFamily="34" charset="0"/>
        </a:defRPr>
      </a:lvl9pPr>
    </p:titleStyle>
    <p:bodyStyle>
      <a:lvl1pPr marL="365125" indent="-255588" algn="l" rtl="0" fontAlgn="base">
        <a:spcBef>
          <a:spcPts val="300"/>
        </a:spcBef>
        <a:spcAft>
          <a:spcPct val="0"/>
        </a:spcAft>
        <a:buClr>
          <a:srgbClr val="A04DA3"/>
        </a:buClr>
        <a:buFont typeface="Georgia" panose="02040502050405020303" pitchFamily="18" charset="0"/>
        <a:buChar char="•"/>
        <a:defRPr sz="2800" kern="1200">
          <a:solidFill>
            <a:schemeClr val="tx1"/>
          </a:solidFill>
          <a:latin typeface="+mn-lt"/>
          <a:ea typeface="+mn-ea"/>
          <a:cs typeface="+mn-cs"/>
        </a:defRPr>
      </a:lvl1pPr>
      <a:lvl2pPr marL="657225" indent="-246063" algn="l" rtl="0" fontAlgn="base">
        <a:spcBef>
          <a:spcPts val="300"/>
        </a:spcBef>
        <a:spcAft>
          <a:spcPct val="0"/>
        </a:spcAft>
        <a:buClr>
          <a:schemeClr val="accent2"/>
        </a:buClr>
        <a:buFont typeface="Georgia" panose="02040502050405020303" pitchFamily="18" charset="0"/>
        <a:buChar char="▫"/>
        <a:defRPr sz="2600" kern="1200">
          <a:solidFill>
            <a:schemeClr val="accent2"/>
          </a:solidFill>
          <a:latin typeface="+mn-lt"/>
          <a:ea typeface="+mn-ea"/>
          <a:cs typeface="+mn-cs"/>
        </a:defRPr>
      </a:lvl2pPr>
      <a:lvl3pPr marL="922338" indent="-219075" algn="l" rtl="0" fontAlgn="base">
        <a:spcBef>
          <a:spcPts val="300"/>
        </a:spcBef>
        <a:spcAft>
          <a:spcPct val="0"/>
        </a:spcAft>
        <a:buClr>
          <a:schemeClr val="accent1"/>
        </a:buClr>
        <a:buFont typeface="Wingdings 2" panose="05020102010507070707" pitchFamily="18" charset="2"/>
        <a:buChar char=""/>
        <a:defRPr sz="2400" kern="1200">
          <a:solidFill>
            <a:schemeClr val="accent1"/>
          </a:solidFill>
          <a:latin typeface="+mn-lt"/>
          <a:ea typeface="+mn-ea"/>
          <a:cs typeface="+mn-cs"/>
        </a:defRPr>
      </a:lvl3pPr>
      <a:lvl4pPr marL="1179513" indent="-200025" algn="l" rtl="0" fontAlgn="base">
        <a:spcBef>
          <a:spcPts val="300"/>
        </a:spcBef>
        <a:spcAft>
          <a:spcPct val="0"/>
        </a:spcAft>
        <a:buClr>
          <a:schemeClr val="accent1"/>
        </a:buClr>
        <a:buFont typeface="Wingdings 2" panose="05020102010507070707" pitchFamily="18" charset="2"/>
        <a:buChar char=""/>
        <a:defRPr sz="2200" kern="1200">
          <a:solidFill>
            <a:schemeClr val="accent1"/>
          </a:solidFill>
          <a:latin typeface="+mn-lt"/>
          <a:ea typeface="+mn-ea"/>
          <a:cs typeface="+mn-cs"/>
        </a:defRPr>
      </a:lvl4pPr>
      <a:lvl5pPr marL="1389063" indent="-182563" algn="l" rtl="0" fontAlgn="base">
        <a:spcBef>
          <a:spcPts val="300"/>
        </a:spcBef>
        <a:spcAft>
          <a:spcPct val="0"/>
        </a:spcAft>
        <a:buClr>
          <a:srgbClr val="A04DA3"/>
        </a:buClr>
        <a:buFont typeface="Georgia" panose="02040502050405020303" pitchFamily="18" charset="0"/>
        <a:buChar char="▫"/>
        <a:defRPr sz="2000" kern="1200">
          <a:solidFill>
            <a:srgbClr val="A04DA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ru-RU"/>
              <a:t>Образец заголовка</a:t>
            </a:r>
          </a:p>
        </p:txBody>
      </p:sp>
      <p:sp>
        <p:nvSpPr>
          <p:cNvPr id="3" name="Текст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43509F92-6AF5-4B79-9D9C-6A00CAA59419}" type="datetimeFigureOut">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Нижний колонтитул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Номер слайда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CBE51639-60B7-4377-9E77-592B46A6BDDF}" type="slidenum">
              <a:rPr kumimoji="0" lang="ru-RU"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ru-RU"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2831432588"/>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Прямоугольник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29" name="Прямоугольник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0" name="Прямоугольник 29"/>
          <p:cNvSpPr/>
          <p:nvPr/>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1" name="Прямоугольник 30"/>
          <p:cNvSpPr/>
          <p:nvPr/>
        </p:nvSpPr>
        <p:spPr>
          <a:xfrm flipV="1">
            <a:off x="5410200" y="360363"/>
            <a:ext cx="37338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2" name="Прямоугольник 31"/>
          <p:cNvSpPr/>
          <p:nvPr/>
        </p:nvSpPr>
        <p:spPr>
          <a:xfrm flipV="1">
            <a:off x="5410200" y="439738"/>
            <a:ext cx="37338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3" name="Скругленный прямоугольник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4" name="Скругленный прямоугольник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5" name="Прямоугольник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6" name="Прямоугольник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7" name="Прямоугольник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8" name="Прямоугольник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9" name="Прямоугольник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40" name="Прямоугольник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1039" name="Заголовок 21"/>
          <p:cNvSpPr>
            <a:spLocks noGrp="1"/>
          </p:cNvSpPr>
          <p:nvPr>
            <p:ph type="title"/>
          </p:nvPr>
        </p:nvSpPr>
        <p:spPr bwMode="auto">
          <a:xfrm>
            <a:off x="457200" y="1143000"/>
            <a:ext cx="82296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ru-RU" altLang="en-US"/>
              <a:t>Образец заголовка</a:t>
            </a:r>
            <a:endParaRPr lang="en-US" altLang="en-US"/>
          </a:p>
        </p:txBody>
      </p:sp>
      <p:sp>
        <p:nvSpPr>
          <p:cNvPr id="1040" name="Текст 12"/>
          <p:cNvSpPr>
            <a:spLocks noGrp="1"/>
          </p:cNvSpPr>
          <p:nvPr>
            <p:ph type="body" idx="1"/>
          </p:nvPr>
        </p:nvSpPr>
        <p:spPr bwMode="auto">
          <a:xfrm>
            <a:off x="457200" y="2249488"/>
            <a:ext cx="8229600"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ru-RU" altLang="en-US"/>
              <a:t>Образец текста</a:t>
            </a:r>
          </a:p>
          <a:p>
            <a:pPr lvl="1"/>
            <a:r>
              <a:rPr lang="ru-RU" altLang="en-US"/>
              <a:t>Второй уровень</a:t>
            </a:r>
          </a:p>
          <a:p>
            <a:pPr lvl="2"/>
            <a:r>
              <a:rPr lang="ru-RU" altLang="en-US"/>
              <a:t>Третий уровень</a:t>
            </a:r>
          </a:p>
          <a:p>
            <a:pPr lvl="3"/>
            <a:r>
              <a:rPr lang="ru-RU" altLang="en-US"/>
              <a:t>Четвертый уровень</a:t>
            </a:r>
          </a:p>
          <a:p>
            <a:pPr lvl="4"/>
            <a:r>
              <a:rPr lang="ru-RU" altLang="en-US"/>
              <a:t>Пятый уровень</a:t>
            </a:r>
            <a:endParaRPr lang="en-US" altLang="en-US"/>
          </a:p>
        </p:txBody>
      </p:sp>
      <p:sp>
        <p:nvSpPr>
          <p:cNvPr id="14" name="Дата 13"/>
          <p:cNvSpPr>
            <a:spLocks noGrp="1"/>
          </p:cNvSpPr>
          <p:nvPr>
            <p:ph type="dt" sz="half" idx="2"/>
          </p:nvPr>
        </p:nvSpPr>
        <p:spPr>
          <a:xfrm>
            <a:off x="6586538" y="612775"/>
            <a:ext cx="957262" cy="457200"/>
          </a:xfrm>
          <a:prstGeom prst="rect">
            <a:avLst/>
          </a:prstGeom>
        </p:spPr>
        <p:txBody>
          <a:bodyPr vert="horz"/>
          <a:lstStyle>
            <a:lvl1pPr algn="l" eaLnBrk="1" fontAlgn="auto" latinLnBrk="0" hangingPunct="1">
              <a:spcBef>
                <a:spcPts val="0"/>
              </a:spcBef>
              <a:spcAft>
                <a:spcPts val="0"/>
              </a:spcAft>
              <a:defRPr kumimoji="0" sz="800" smtClean="0">
                <a:solidFill>
                  <a:schemeClr val="accent2"/>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5A4FF43-E3E6-468D-B1E4-FF3B45789F15}"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3"/>
          </p:nvPr>
        </p:nvSpPr>
        <p:spPr>
          <a:xfrm>
            <a:off x="5257800" y="612775"/>
            <a:ext cx="1325563" cy="457200"/>
          </a:xfrm>
          <a:prstGeom prst="rect">
            <a:avLst/>
          </a:prstGeom>
        </p:spPr>
        <p:txBody>
          <a:bodyPr vert="horz"/>
          <a:lstStyle>
            <a:lvl1pPr algn="r" eaLnBrk="1" fontAlgn="auto" latinLnBrk="0" hangingPunct="1">
              <a:spcBef>
                <a:spcPts val="0"/>
              </a:spcBef>
              <a:spcAft>
                <a:spcPts val="0"/>
              </a:spcAft>
              <a:defRPr kumimoji="0" sz="800">
                <a:solidFill>
                  <a:schemeClr val="accent2"/>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23" name="Номер слайда 22"/>
          <p:cNvSpPr>
            <a:spLocks noGrp="1"/>
          </p:cNvSpPr>
          <p:nvPr>
            <p:ph type="sldNum" sz="quarter" idx="4"/>
          </p:nvPr>
        </p:nvSpPr>
        <p:spPr>
          <a:xfrm>
            <a:off x="8174038" y="1588"/>
            <a:ext cx="762000" cy="366712"/>
          </a:xfrm>
          <a:prstGeom prst="rect">
            <a:avLst/>
          </a:prstGeom>
        </p:spPr>
        <p:txBody>
          <a:bodyPr vert="horz" wrap="square" lIns="91440" tIns="45720" rIns="91440" bIns="45720" numCol="1" anchor="b" anchorCtr="0" compatLnSpc="1">
            <a:prstTxWarp prst="textNoShape">
              <a:avLst/>
            </a:prstTxWarp>
          </a:bodyPr>
          <a:lstStyle>
            <a:lvl1pPr algn="r">
              <a:defRPr>
                <a:solidFill>
                  <a:srgbClr val="FFFFFF"/>
                </a:solidFill>
                <a:latin typeface="Georgia" panose="02040502050405020303"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2A702F9-E931-4B61-8D9B-148DE3268E61}"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94609825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ransition>
    <p:cut/>
  </p:transition>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Trebuchet MS" panose="020B0603020202020204" pitchFamily="34" charset="0"/>
        </a:defRPr>
      </a:lvl2pPr>
      <a:lvl3pPr algn="l" rtl="0" fontAlgn="base">
        <a:spcBef>
          <a:spcPct val="0"/>
        </a:spcBef>
        <a:spcAft>
          <a:spcPct val="0"/>
        </a:spcAft>
        <a:defRPr sz="4000">
          <a:solidFill>
            <a:schemeClr val="tx2"/>
          </a:solidFill>
          <a:latin typeface="Trebuchet MS" panose="020B0603020202020204" pitchFamily="34" charset="0"/>
        </a:defRPr>
      </a:lvl3pPr>
      <a:lvl4pPr algn="l" rtl="0" fontAlgn="base">
        <a:spcBef>
          <a:spcPct val="0"/>
        </a:spcBef>
        <a:spcAft>
          <a:spcPct val="0"/>
        </a:spcAft>
        <a:defRPr sz="4000">
          <a:solidFill>
            <a:schemeClr val="tx2"/>
          </a:solidFill>
          <a:latin typeface="Trebuchet MS" panose="020B0603020202020204" pitchFamily="34" charset="0"/>
        </a:defRPr>
      </a:lvl4pPr>
      <a:lvl5pPr algn="l" rtl="0" fontAlgn="base">
        <a:spcBef>
          <a:spcPct val="0"/>
        </a:spcBef>
        <a:spcAft>
          <a:spcPct val="0"/>
        </a:spcAft>
        <a:defRPr sz="4000">
          <a:solidFill>
            <a:schemeClr val="tx2"/>
          </a:solidFill>
          <a:latin typeface="Trebuchet MS" panose="020B0603020202020204" pitchFamily="34" charset="0"/>
        </a:defRPr>
      </a:lvl5pPr>
      <a:lvl6pPr marL="457200" algn="l" rtl="0" fontAlgn="base">
        <a:spcBef>
          <a:spcPct val="0"/>
        </a:spcBef>
        <a:spcAft>
          <a:spcPct val="0"/>
        </a:spcAft>
        <a:defRPr sz="4000">
          <a:solidFill>
            <a:schemeClr val="tx2"/>
          </a:solidFill>
          <a:latin typeface="Trebuchet MS" panose="020B0603020202020204" pitchFamily="34" charset="0"/>
        </a:defRPr>
      </a:lvl6pPr>
      <a:lvl7pPr marL="914400" algn="l" rtl="0" fontAlgn="base">
        <a:spcBef>
          <a:spcPct val="0"/>
        </a:spcBef>
        <a:spcAft>
          <a:spcPct val="0"/>
        </a:spcAft>
        <a:defRPr sz="4000">
          <a:solidFill>
            <a:schemeClr val="tx2"/>
          </a:solidFill>
          <a:latin typeface="Trebuchet MS" panose="020B0603020202020204" pitchFamily="34" charset="0"/>
        </a:defRPr>
      </a:lvl7pPr>
      <a:lvl8pPr marL="1371600" algn="l" rtl="0" fontAlgn="base">
        <a:spcBef>
          <a:spcPct val="0"/>
        </a:spcBef>
        <a:spcAft>
          <a:spcPct val="0"/>
        </a:spcAft>
        <a:defRPr sz="4000">
          <a:solidFill>
            <a:schemeClr val="tx2"/>
          </a:solidFill>
          <a:latin typeface="Trebuchet MS" panose="020B0603020202020204" pitchFamily="34" charset="0"/>
        </a:defRPr>
      </a:lvl8pPr>
      <a:lvl9pPr marL="1828800" algn="l" rtl="0" fontAlgn="base">
        <a:spcBef>
          <a:spcPct val="0"/>
        </a:spcBef>
        <a:spcAft>
          <a:spcPct val="0"/>
        </a:spcAft>
        <a:defRPr sz="4000">
          <a:solidFill>
            <a:schemeClr val="tx2"/>
          </a:solidFill>
          <a:latin typeface="Trebuchet MS" panose="020B0603020202020204" pitchFamily="34" charset="0"/>
        </a:defRPr>
      </a:lvl9pPr>
    </p:titleStyle>
    <p:bodyStyle>
      <a:lvl1pPr marL="365125" indent="-255588" algn="l" rtl="0" fontAlgn="base">
        <a:spcBef>
          <a:spcPts val="300"/>
        </a:spcBef>
        <a:spcAft>
          <a:spcPct val="0"/>
        </a:spcAft>
        <a:buClr>
          <a:srgbClr val="A04DA3"/>
        </a:buClr>
        <a:buFont typeface="Georgia" panose="02040502050405020303" pitchFamily="18" charset="0"/>
        <a:buChar char="•"/>
        <a:defRPr sz="2800" kern="1200">
          <a:solidFill>
            <a:schemeClr val="tx1"/>
          </a:solidFill>
          <a:latin typeface="+mn-lt"/>
          <a:ea typeface="+mn-ea"/>
          <a:cs typeface="+mn-cs"/>
        </a:defRPr>
      </a:lvl1pPr>
      <a:lvl2pPr marL="657225" indent="-246063" algn="l" rtl="0" fontAlgn="base">
        <a:spcBef>
          <a:spcPts val="300"/>
        </a:spcBef>
        <a:spcAft>
          <a:spcPct val="0"/>
        </a:spcAft>
        <a:buClr>
          <a:schemeClr val="accent2"/>
        </a:buClr>
        <a:buFont typeface="Georgia" panose="02040502050405020303" pitchFamily="18" charset="0"/>
        <a:buChar char="▫"/>
        <a:defRPr sz="2600" kern="1200">
          <a:solidFill>
            <a:schemeClr val="accent2"/>
          </a:solidFill>
          <a:latin typeface="+mn-lt"/>
          <a:ea typeface="+mn-ea"/>
          <a:cs typeface="+mn-cs"/>
        </a:defRPr>
      </a:lvl2pPr>
      <a:lvl3pPr marL="922338" indent="-219075" algn="l" rtl="0" fontAlgn="base">
        <a:spcBef>
          <a:spcPts val="300"/>
        </a:spcBef>
        <a:spcAft>
          <a:spcPct val="0"/>
        </a:spcAft>
        <a:buClr>
          <a:schemeClr val="accent1"/>
        </a:buClr>
        <a:buFont typeface="Wingdings 2" panose="05020102010507070707" pitchFamily="18" charset="2"/>
        <a:buChar char=""/>
        <a:defRPr sz="2400" kern="1200">
          <a:solidFill>
            <a:schemeClr val="accent1"/>
          </a:solidFill>
          <a:latin typeface="+mn-lt"/>
          <a:ea typeface="+mn-ea"/>
          <a:cs typeface="+mn-cs"/>
        </a:defRPr>
      </a:lvl3pPr>
      <a:lvl4pPr marL="1179513" indent="-200025" algn="l" rtl="0" fontAlgn="base">
        <a:spcBef>
          <a:spcPts val="300"/>
        </a:spcBef>
        <a:spcAft>
          <a:spcPct val="0"/>
        </a:spcAft>
        <a:buClr>
          <a:schemeClr val="accent1"/>
        </a:buClr>
        <a:buFont typeface="Wingdings 2" panose="05020102010507070707" pitchFamily="18" charset="2"/>
        <a:buChar char=""/>
        <a:defRPr sz="2200" kern="1200">
          <a:solidFill>
            <a:schemeClr val="accent1"/>
          </a:solidFill>
          <a:latin typeface="+mn-lt"/>
          <a:ea typeface="+mn-ea"/>
          <a:cs typeface="+mn-cs"/>
        </a:defRPr>
      </a:lvl4pPr>
      <a:lvl5pPr marL="1389063" indent="-182563" algn="l" rtl="0" fontAlgn="base">
        <a:spcBef>
          <a:spcPts val="300"/>
        </a:spcBef>
        <a:spcAft>
          <a:spcPct val="0"/>
        </a:spcAft>
        <a:buClr>
          <a:srgbClr val="A04DA3"/>
        </a:buClr>
        <a:buFont typeface="Georgia" panose="02040502050405020303" pitchFamily="18" charset="0"/>
        <a:buChar char="▫"/>
        <a:defRPr sz="2000" kern="1200">
          <a:solidFill>
            <a:srgbClr val="A04DA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Прямоугольник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29" name="Прямоугольник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0" name="Прямоугольник 29"/>
          <p:cNvSpPr/>
          <p:nvPr/>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1" name="Прямоугольник 30"/>
          <p:cNvSpPr/>
          <p:nvPr/>
        </p:nvSpPr>
        <p:spPr>
          <a:xfrm flipV="1">
            <a:off x="5410200" y="360363"/>
            <a:ext cx="37338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2" name="Прямоугольник 31"/>
          <p:cNvSpPr/>
          <p:nvPr/>
        </p:nvSpPr>
        <p:spPr>
          <a:xfrm flipV="1">
            <a:off x="5410200" y="439738"/>
            <a:ext cx="37338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3" name="Скругленный прямоугольник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4" name="Скругленный прямоугольник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5" name="Прямоугольник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6" name="Прямоугольник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7" name="Прямоугольник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8" name="Прямоугольник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9" name="Прямоугольник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40" name="Прямоугольник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1039" name="Заголовок 21"/>
          <p:cNvSpPr>
            <a:spLocks noGrp="1"/>
          </p:cNvSpPr>
          <p:nvPr>
            <p:ph type="title"/>
          </p:nvPr>
        </p:nvSpPr>
        <p:spPr bwMode="auto">
          <a:xfrm>
            <a:off x="457200" y="1143000"/>
            <a:ext cx="82296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ru-RU" altLang="en-US"/>
              <a:t>Образец заголовка</a:t>
            </a:r>
            <a:endParaRPr lang="en-US" altLang="en-US"/>
          </a:p>
        </p:txBody>
      </p:sp>
      <p:sp>
        <p:nvSpPr>
          <p:cNvPr id="1040" name="Текст 12"/>
          <p:cNvSpPr>
            <a:spLocks noGrp="1"/>
          </p:cNvSpPr>
          <p:nvPr>
            <p:ph type="body" idx="1"/>
          </p:nvPr>
        </p:nvSpPr>
        <p:spPr bwMode="auto">
          <a:xfrm>
            <a:off x="457200" y="2249488"/>
            <a:ext cx="8229600"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ru-RU" altLang="en-US"/>
              <a:t>Образец текста</a:t>
            </a:r>
          </a:p>
          <a:p>
            <a:pPr lvl="1"/>
            <a:r>
              <a:rPr lang="ru-RU" altLang="en-US"/>
              <a:t>Второй уровень</a:t>
            </a:r>
          </a:p>
          <a:p>
            <a:pPr lvl="2"/>
            <a:r>
              <a:rPr lang="ru-RU" altLang="en-US"/>
              <a:t>Третий уровень</a:t>
            </a:r>
          </a:p>
          <a:p>
            <a:pPr lvl="3"/>
            <a:r>
              <a:rPr lang="ru-RU" altLang="en-US"/>
              <a:t>Четвертый уровень</a:t>
            </a:r>
          </a:p>
          <a:p>
            <a:pPr lvl="4"/>
            <a:r>
              <a:rPr lang="ru-RU" altLang="en-US"/>
              <a:t>Пятый уровень</a:t>
            </a:r>
            <a:endParaRPr lang="en-US" altLang="en-US"/>
          </a:p>
        </p:txBody>
      </p:sp>
      <p:sp>
        <p:nvSpPr>
          <p:cNvPr id="14" name="Дата 13"/>
          <p:cNvSpPr>
            <a:spLocks noGrp="1"/>
          </p:cNvSpPr>
          <p:nvPr>
            <p:ph type="dt" sz="half" idx="2"/>
          </p:nvPr>
        </p:nvSpPr>
        <p:spPr>
          <a:xfrm>
            <a:off x="6586538" y="612775"/>
            <a:ext cx="957262" cy="457200"/>
          </a:xfrm>
          <a:prstGeom prst="rect">
            <a:avLst/>
          </a:prstGeom>
        </p:spPr>
        <p:txBody>
          <a:bodyPr vert="horz"/>
          <a:lstStyle>
            <a:lvl1pPr algn="l" eaLnBrk="1" fontAlgn="auto" latinLnBrk="0" hangingPunct="1">
              <a:spcBef>
                <a:spcPts val="0"/>
              </a:spcBef>
              <a:spcAft>
                <a:spcPts val="0"/>
              </a:spcAft>
              <a:defRPr kumimoji="0" sz="800" smtClean="0">
                <a:solidFill>
                  <a:schemeClr val="accent2"/>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5A4FF43-E3E6-468D-B1E4-FF3B45789F15}"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3"/>
          </p:nvPr>
        </p:nvSpPr>
        <p:spPr>
          <a:xfrm>
            <a:off x="5257800" y="612775"/>
            <a:ext cx="1325563" cy="457200"/>
          </a:xfrm>
          <a:prstGeom prst="rect">
            <a:avLst/>
          </a:prstGeom>
        </p:spPr>
        <p:txBody>
          <a:bodyPr vert="horz"/>
          <a:lstStyle>
            <a:lvl1pPr algn="r" eaLnBrk="1" fontAlgn="auto" latinLnBrk="0" hangingPunct="1">
              <a:spcBef>
                <a:spcPts val="0"/>
              </a:spcBef>
              <a:spcAft>
                <a:spcPts val="0"/>
              </a:spcAft>
              <a:defRPr kumimoji="0" sz="800">
                <a:solidFill>
                  <a:schemeClr val="accent2"/>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23" name="Номер слайда 22"/>
          <p:cNvSpPr>
            <a:spLocks noGrp="1"/>
          </p:cNvSpPr>
          <p:nvPr>
            <p:ph type="sldNum" sz="quarter" idx="4"/>
          </p:nvPr>
        </p:nvSpPr>
        <p:spPr>
          <a:xfrm>
            <a:off x="8174038" y="1588"/>
            <a:ext cx="762000" cy="366712"/>
          </a:xfrm>
          <a:prstGeom prst="rect">
            <a:avLst/>
          </a:prstGeom>
        </p:spPr>
        <p:txBody>
          <a:bodyPr vert="horz" wrap="square" lIns="91440" tIns="45720" rIns="91440" bIns="45720" numCol="1" anchor="b" anchorCtr="0" compatLnSpc="1">
            <a:prstTxWarp prst="textNoShape">
              <a:avLst/>
            </a:prstTxWarp>
          </a:bodyPr>
          <a:lstStyle>
            <a:lvl1pPr algn="r">
              <a:defRPr>
                <a:solidFill>
                  <a:srgbClr val="FFFFFF"/>
                </a:solidFill>
                <a:latin typeface="Georgia" panose="02040502050405020303"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2A702F9-E931-4B61-8D9B-148DE3268E61}"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801848774"/>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ransition>
    <p:cut/>
  </p:transition>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Trebuchet MS" panose="020B0603020202020204" pitchFamily="34" charset="0"/>
        </a:defRPr>
      </a:lvl2pPr>
      <a:lvl3pPr algn="l" rtl="0" fontAlgn="base">
        <a:spcBef>
          <a:spcPct val="0"/>
        </a:spcBef>
        <a:spcAft>
          <a:spcPct val="0"/>
        </a:spcAft>
        <a:defRPr sz="4000">
          <a:solidFill>
            <a:schemeClr val="tx2"/>
          </a:solidFill>
          <a:latin typeface="Trebuchet MS" panose="020B0603020202020204" pitchFamily="34" charset="0"/>
        </a:defRPr>
      </a:lvl3pPr>
      <a:lvl4pPr algn="l" rtl="0" fontAlgn="base">
        <a:spcBef>
          <a:spcPct val="0"/>
        </a:spcBef>
        <a:spcAft>
          <a:spcPct val="0"/>
        </a:spcAft>
        <a:defRPr sz="4000">
          <a:solidFill>
            <a:schemeClr val="tx2"/>
          </a:solidFill>
          <a:latin typeface="Trebuchet MS" panose="020B0603020202020204" pitchFamily="34" charset="0"/>
        </a:defRPr>
      </a:lvl4pPr>
      <a:lvl5pPr algn="l" rtl="0" fontAlgn="base">
        <a:spcBef>
          <a:spcPct val="0"/>
        </a:spcBef>
        <a:spcAft>
          <a:spcPct val="0"/>
        </a:spcAft>
        <a:defRPr sz="4000">
          <a:solidFill>
            <a:schemeClr val="tx2"/>
          </a:solidFill>
          <a:latin typeface="Trebuchet MS" panose="020B0603020202020204" pitchFamily="34" charset="0"/>
        </a:defRPr>
      </a:lvl5pPr>
      <a:lvl6pPr marL="457200" algn="l" rtl="0" fontAlgn="base">
        <a:spcBef>
          <a:spcPct val="0"/>
        </a:spcBef>
        <a:spcAft>
          <a:spcPct val="0"/>
        </a:spcAft>
        <a:defRPr sz="4000">
          <a:solidFill>
            <a:schemeClr val="tx2"/>
          </a:solidFill>
          <a:latin typeface="Trebuchet MS" panose="020B0603020202020204" pitchFamily="34" charset="0"/>
        </a:defRPr>
      </a:lvl6pPr>
      <a:lvl7pPr marL="914400" algn="l" rtl="0" fontAlgn="base">
        <a:spcBef>
          <a:spcPct val="0"/>
        </a:spcBef>
        <a:spcAft>
          <a:spcPct val="0"/>
        </a:spcAft>
        <a:defRPr sz="4000">
          <a:solidFill>
            <a:schemeClr val="tx2"/>
          </a:solidFill>
          <a:latin typeface="Trebuchet MS" panose="020B0603020202020204" pitchFamily="34" charset="0"/>
        </a:defRPr>
      </a:lvl7pPr>
      <a:lvl8pPr marL="1371600" algn="l" rtl="0" fontAlgn="base">
        <a:spcBef>
          <a:spcPct val="0"/>
        </a:spcBef>
        <a:spcAft>
          <a:spcPct val="0"/>
        </a:spcAft>
        <a:defRPr sz="4000">
          <a:solidFill>
            <a:schemeClr val="tx2"/>
          </a:solidFill>
          <a:latin typeface="Trebuchet MS" panose="020B0603020202020204" pitchFamily="34" charset="0"/>
        </a:defRPr>
      </a:lvl8pPr>
      <a:lvl9pPr marL="1828800" algn="l" rtl="0" fontAlgn="base">
        <a:spcBef>
          <a:spcPct val="0"/>
        </a:spcBef>
        <a:spcAft>
          <a:spcPct val="0"/>
        </a:spcAft>
        <a:defRPr sz="4000">
          <a:solidFill>
            <a:schemeClr val="tx2"/>
          </a:solidFill>
          <a:latin typeface="Trebuchet MS" panose="020B0603020202020204" pitchFamily="34" charset="0"/>
        </a:defRPr>
      </a:lvl9pPr>
    </p:titleStyle>
    <p:bodyStyle>
      <a:lvl1pPr marL="365125" indent="-255588" algn="l" rtl="0" fontAlgn="base">
        <a:spcBef>
          <a:spcPts val="300"/>
        </a:spcBef>
        <a:spcAft>
          <a:spcPct val="0"/>
        </a:spcAft>
        <a:buClr>
          <a:srgbClr val="A04DA3"/>
        </a:buClr>
        <a:buFont typeface="Georgia" panose="02040502050405020303" pitchFamily="18" charset="0"/>
        <a:buChar char="•"/>
        <a:defRPr sz="2800" kern="1200">
          <a:solidFill>
            <a:schemeClr val="tx1"/>
          </a:solidFill>
          <a:latin typeface="+mn-lt"/>
          <a:ea typeface="+mn-ea"/>
          <a:cs typeface="+mn-cs"/>
        </a:defRPr>
      </a:lvl1pPr>
      <a:lvl2pPr marL="657225" indent="-246063" algn="l" rtl="0" fontAlgn="base">
        <a:spcBef>
          <a:spcPts val="300"/>
        </a:spcBef>
        <a:spcAft>
          <a:spcPct val="0"/>
        </a:spcAft>
        <a:buClr>
          <a:schemeClr val="accent2"/>
        </a:buClr>
        <a:buFont typeface="Georgia" panose="02040502050405020303" pitchFamily="18" charset="0"/>
        <a:buChar char="▫"/>
        <a:defRPr sz="2600" kern="1200">
          <a:solidFill>
            <a:schemeClr val="accent2"/>
          </a:solidFill>
          <a:latin typeface="+mn-lt"/>
          <a:ea typeface="+mn-ea"/>
          <a:cs typeface="+mn-cs"/>
        </a:defRPr>
      </a:lvl2pPr>
      <a:lvl3pPr marL="922338" indent="-219075" algn="l" rtl="0" fontAlgn="base">
        <a:spcBef>
          <a:spcPts val="300"/>
        </a:spcBef>
        <a:spcAft>
          <a:spcPct val="0"/>
        </a:spcAft>
        <a:buClr>
          <a:schemeClr val="accent1"/>
        </a:buClr>
        <a:buFont typeface="Wingdings 2" panose="05020102010507070707" pitchFamily="18" charset="2"/>
        <a:buChar char=""/>
        <a:defRPr sz="2400" kern="1200">
          <a:solidFill>
            <a:schemeClr val="accent1"/>
          </a:solidFill>
          <a:latin typeface="+mn-lt"/>
          <a:ea typeface="+mn-ea"/>
          <a:cs typeface="+mn-cs"/>
        </a:defRPr>
      </a:lvl3pPr>
      <a:lvl4pPr marL="1179513" indent="-200025" algn="l" rtl="0" fontAlgn="base">
        <a:spcBef>
          <a:spcPts val="300"/>
        </a:spcBef>
        <a:spcAft>
          <a:spcPct val="0"/>
        </a:spcAft>
        <a:buClr>
          <a:schemeClr val="accent1"/>
        </a:buClr>
        <a:buFont typeface="Wingdings 2" panose="05020102010507070707" pitchFamily="18" charset="2"/>
        <a:buChar char=""/>
        <a:defRPr sz="2200" kern="1200">
          <a:solidFill>
            <a:schemeClr val="accent1"/>
          </a:solidFill>
          <a:latin typeface="+mn-lt"/>
          <a:ea typeface="+mn-ea"/>
          <a:cs typeface="+mn-cs"/>
        </a:defRPr>
      </a:lvl4pPr>
      <a:lvl5pPr marL="1389063" indent="-182563" algn="l" rtl="0" fontAlgn="base">
        <a:spcBef>
          <a:spcPts val="300"/>
        </a:spcBef>
        <a:spcAft>
          <a:spcPct val="0"/>
        </a:spcAft>
        <a:buClr>
          <a:srgbClr val="A04DA3"/>
        </a:buClr>
        <a:buFont typeface="Georgia" panose="02040502050405020303" pitchFamily="18" charset="0"/>
        <a:buChar char="▫"/>
        <a:defRPr sz="2000" kern="1200">
          <a:solidFill>
            <a:srgbClr val="A04DA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Прямоугольник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29" name="Прямоугольник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0" name="Прямоугольник 29"/>
          <p:cNvSpPr/>
          <p:nvPr/>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1" name="Прямоугольник 30"/>
          <p:cNvSpPr/>
          <p:nvPr/>
        </p:nvSpPr>
        <p:spPr>
          <a:xfrm flipV="1">
            <a:off x="5410200" y="360363"/>
            <a:ext cx="37338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2" name="Прямоугольник 31"/>
          <p:cNvSpPr/>
          <p:nvPr/>
        </p:nvSpPr>
        <p:spPr>
          <a:xfrm flipV="1">
            <a:off x="5410200" y="439738"/>
            <a:ext cx="37338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3" name="Скругленный прямоугольник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4" name="Скругленный прямоугольник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5" name="Прямоугольник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6" name="Прямоугольник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7" name="Прямоугольник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8" name="Прямоугольник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9" name="Прямоугольник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40" name="Прямоугольник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1039" name="Заголовок 21"/>
          <p:cNvSpPr>
            <a:spLocks noGrp="1"/>
          </p:cNvSpPr>
          <p:nvPr>
            <p:ph type="title"/>
          </p:nvPr>
        </p:nvSpPr>
        <p:spPr bwMode="auto">
          <a:xfrm>
            <a:off x="457200" y="1143000"/>
            <a:ext cx="82296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ru-RU" altLang="en-US"/>
              <a:t>Образец заголовка</a:t>
            </a:r>
            <a:endParaRPr lang="en-US" altLang="en-US"/>
          </a:p>
        </p:txBody>
      </p:sp>
      <p:sp>
        <p:nvSpPr>
          <p:cNvPr id="1040" name="Текст 12"/>
          <p:cNvSpPr>
            <a:spLocks noGrp="1"/>
          </p:cNvSpPr>
          <p:nvPr>
            <p:ph type="body" idx="1"/>
          </p:nvPr>
        </p:nvSpPr>
        <p:spPr bwMode="auto">
          <a:xfrm>
            <a:off x="457200" y="2249488"/>
            <a:ext cx="8229600"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ru-RU" altLang="en-US"/>
              <a:t>Образец текста</a:t>
            </a:r>
          </a:p>
          <a:p>
            <a:pPr lvl="1"/>
            <a:r>
              <a:rPr lang="ru-RU" altLang="en-US"/>
              <a:t>Второй уровень</a:t>
            </a:r>
          </a:p>
          <a:p>
            <a:pPr lvl="2"/>
            <a:r>
              <a:rPr lang="ru-RU" altLang="en-US"/>
              <a:t>Третий уровень</a:t>
            </a:r>
          </a:p>
          <a:p>
            <a:pPr lvl="3"/>
            <a:r>
              <a:rPr lang="ru-RU" altLang="en-US"/>
              <a:t>Четвертый уровень</a:t>
            </a:r>
          </a:p>
          <a:p>
            <a:pPr lvl="4"/>
            <a:r>
              <a:rPr lang="ru-RU" altLang="en-US"/>
              <a:t>Пятый уровень</a:t>
            </a:r>
            <a:endParaRPr lang="en-US" altLang="en-US"/>
          </a:p>
        </p:txBody>
      </p:sp>
      <p:sp>
        <p:nvSpPr>
          <p:cNvPr id="14" name="Дата 13"/>
          <p:cNvSpPr>
            <a:spLocks noGrp="1"/>
          </p:cNvSpPr>
          <p:nvPr>
            <p:ph type="dt" sz="half" idx="2"/>
          </p:nvPr>
        </p:nvSpPr>
        <p:spPr>
          <a:xfrm>
            <a:off x="6586538" y="612775"/>
            <a:ext cx="957262" cy="457200"/>
          </a:xfrm>
          <a:prstGeom prst="rect">
            <a:avLst/>
          </a:prstGeom>
        </p:spPr>
        <p:txBody>
          <a:bodyPr vert="horz"/>
          <a:lstStyle>
            <a:lvl1pPr algn="l" eaLnBrk="1" fontAlgn="auto" latinLnBrk="0" hangingPunct="1">
              <a:spcBef>
                <a:spcPts val="0"/>
              </a:spcBef>
              <a:spcAft>
                <a:spcPts val="0"/>
              </a:spcAft>
              <a:defRPr kumimoji="0" sz="800" smtClean="0">
                <a:solidFill>
                  <a:schemeClr val="accent2"/>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5A4FF43-E3E6-468D-B1E4-FF3B45789F15}"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3"/>
          </p:nvPr>
        </p:nvSpPr>
        <p:spPr>
          <a:xfrm>
            <a:off x="5257800" y="612775"/>
            <a:ext cx="1325563" cy="457200"/>
          </a:xfrm>
          <a:prstGeom prst="rect">
            <a:avLst/>
          </a:prstGeom>
        </p:spPr>
        <p:txBody>
          <a:bodyPr vert="horz"/>
          <a:lstStyle>
            <a:lvl1pPr algn="r" eaLnBrk="1" fontAlgn="auto" latinLnBrk="0" hangingPunct="1">
              <a:spcBef>
                <a:spcPts val="0"/>
              </a:spcBef>
              <a:spcAft>
                <a:spcPts val="0"/>
              </a:spcAft>
              <a:defRPr kumimoji="0" sz="800">
                <a:solidFill>
                  <a:schemeClr val="accent2"/>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23" name="Номер слайда 22"/>
          <p:cNvSpPr>
            <a:spLocks noGrp="1"/>
          </p:cNvSpPr>
          <p:nvPr>
            <p:ph type="sldNum" sz="quarter" idx="4"/>
          </p:nvPr>
        </p:nvSpPr>
        <p:spPr>
          <a:xfrm>
            <a:off x="8174038" y="1588"/>
            <a:ext cx="762000" cy="366712"/>
          </a:xfrm>
          <a:prstGeom prst="rect">
            <a:avLst/>
          </a:prstGeom>
        </p:spPr>
        <p:txBody>
          <a:bodyPr vert="horz" wrap="square" lIns="91440" tIns="45720" rIns="91440" bIns="45720" numCol="1" anchor="b" anchorCtr="0" compatLnSpc="1">
            <a:prstTxWarp prst="textNoShape">
              <a:avLst/>
            </a:prstTxWarp>
          </a:bodyPr>
          <a:lstStyle>
            <a:lvl1pPr algn="r">
              <a:defRPr>
                <a:solidFill>
                  <a:srgbClr val="FFFFFF"/>
                </a:solidFill>
                <a:latin typeface="Georgia" panose="02040502050405020303"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2A702F9-E931-4B61-8D9B-148DE3268E61}"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21899098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ransition>
    <p:cut/>
  </p:transition>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Trebuchet MS" panose="020B0603020202020204" pitchFamily="34" charset="0"/>
        </a:defRPr>
      </a:lvl2pPr>
      <a:lvl3pPr algn="l" rtl="0" fontAlgn="base">
        <a:spcBef>
          <a:spcPct val="0"/>
        </a:spcBef>
        <a:spcAft>
          <a:spcPct val="0"/>
        </a:spcAft>
        <a:defRPr sz="4000">
          <a:solidFill>
            <a:schemeClr val="tx2"/>
          </a:solidFill>
          <a:latin typeface="Trebuchet MS" panose="020B0603020202020204" pitchFamily="34" charset="0"/>
        </a:defRPr>
      </a:lvl3pPr>
      <a:lvl4pPr algn="l" rtl="0" fontAlgn="base">
        <a:spcBef>
          <a:spcPct val="0"/>
        </a:spcBef>
        <a:spcAft>
          <a:spcPct val="0"/>
        </a:spcAft>
        <a:defRPr sz="4000">
          <a:solidFill>
            <a:schemeClr val="tx2"/>
          </a:solidFill>
          <a:latin typeface="Trebuchet MS" panose="020B0603020202020204" pitchFamily="34" charset="0"/>
        </a:defRPr>
      </a:lvl4pPr>
      <a:lvl5pPr algn="l" rtl="0" fontAlgn="base">
        <a:spcBef>
          <a:spcPct val="0"/>
        </a:spcBef>
        <a:spcAft>
          <a:spcPct val="0"/>
        </a:spcAft>
        <a:defRPr sz="4000">
          <a:solidFill>
            <a:schemeClr val="tx2"/>
          </a:solidFill>
          <a:latin typeface="Trebuchet MS" panose="020B0603020202020204" pitchFamily="34" charset="0"/>
        </a:defRPr>
      </a:lvl5pPr>
      <a:lvl6pPr marL="457200" algn="l" rtl="0" fontAlgn="base">
        <a:spcBef>
          <a:spcPct val="0"/>
        </a:spcBef>
        <a:spcAft>
          <a:spcPct val="0"/>
        </a:spcAft>
        <a:defRPr sz="4000">
          <a:solidFill>
            <a:schemeClr val="tx2"/>
          </a:solidFill>
          <a:latin typeface="Trebuchet MS" panose="020B0603020202020204" pitchFamily="34" charset="0"/>
        </a:defRPr>
      </a:lvl6pPr>
      <a:lvl7pPr marL="914400" algn="l" rtl="0" fontAlgn="base">
        <a:spcBef>
          <a:spcPct val="0"/>
        </a:spcBef>
        <a:spcAft>
          <a:spcPct val="0"/>
        </a:spcAft>
        <a:defRPr sz="4000">
          <a:solidFill>
            <a:schemeClr val="tx2"/>
          </a:solidFill>
          <a:latin typeface="Trebuchet MS" panose="020B0603020202020204" pitchFamily="34" charset="0"/>
        </a:defRPr>
      </a:lvl7pPr>
      <a:lvl8pPr marL="1371600" algn="l" rtl="0" fontAlgn="base">
        <a:spcBef>
          <a:spcPct val="0"/>
        </a:spcBef>
        <a:spcAft>
          <a:spcPct val="0"/>
        </a:spcAft>
        <a:defRPr sz="4000">
          <a:solidFill>
            <a:schemeClr val="tx2"/>
          </a:solidFill>
          <a:latin typeface="Trebuchet MS" panose="020B0603020202020204" pitchFamily="34" charset="0"/>
        </a:defRPr>
      </a:lvl8pPr>
      <a:lvl9pPr marL="1828800" algn="l" rtl="0" fontAlgn="base">
        <a:spcBef>
          <a:spcPct val="0"/>
        </a:spcBef>
        <a:spcAft>
          <a:spcPct val="0"/>
        </a:spcAft>
        <a:defRPr sz="4000">
          <a:solidFill>
            <a:schemeClr val="tx2"/>
          </a:solidFill>
          <a:latin typeface="Trebuchet MS" panose="020B0603020202020204" pitchFamily="34" charset="0"/>
        </a:defRPr>
      </a:lvl9pPr>
    </p:titleStyle>
    <p:bodyStyle>
      <a:lvl1pPr marL="365125" indent="-255588" algn="l" rtl="0" fontAlgn="base">
        <a:spcBef>
          <a:spcPts val="300"/>
        </a:spcBef>
        <a:spcAft>
          <a:spcPct val="0"/>
        </a:spcAft>
        <a:buClr>
          <a:srgbClr val="A04DA3"/>
        </a:buClr>
        <a:buFont typeface="Georgia" panose="02040502050405020303" pitchFamily="18" charset="0"/>
        <a:buChar char="•"/>
        <a:defRPr sz="2800" kern="1200">
          <a:solidFill>
            <a:schemeClr val="tx1"/>
          </a:solidFill>
          <a:latin typeface="+mn-lt"/>
          <a:ea typeface="+mn-ea"/>
          <a:cs typeface="+mn-cs"/>
        </a:defRPr>
      </a:lvl1pPr>
      <a:lvl2pPr marL="657225" indent="-246063" algn="l" rtl="0" fontAlgn="base">
        <a:spcBef>
          <a:spcPts val="300"/>
        </a:spcBef>
        <a:spcAft>
          <a:spcPct val="0"/>
        </a:spcAft>
        <a:buClr>
          <a:schemeClr val="accent2"/>
        </a:buClr>
        <a:buFont typeface="Georgia" panose="02040502050405020303" pitchFamily="18" charset="0"/>
        <a:buChar char="▫"/>
        <a:defRPr sz="2600" kern="1200">
          <a:solidFill>
            <a:schemeClr val="accent2"/>
          </a:solidFill>
          <a:latin typeface="+mn-lt"/>
          <a:ea typeface="+mn-ea"/>
          <a:cs typeface="+mn-cs"/>
        </a:defRPr>
      </a:lvl2pPr>
      <a:lvl3pPr marL="922338" indent="-219075" algn="l" rtl="0" fontAlgn="base">
        <a:spcBef>
          <a:spcPts val="300"/>
        </a:spcBef>
        <a:spcAft>
          <a:spcPct val="0"/>
        </a:spcAft>
        <a:buClr>
          <a:schemeClr val="accent1"/>
        </a:buClr>
        <a:buFont typeface="Wingdings 2" panose="05020102010507070707" pitchFamily="18" charset="2"/>
        <a:buChar char=""/>
        <a:defRPr sz="2400" kern="1200">
          <a:solidFill>
            <a:schemeClr val="accent1"/>
          </a:solidFill>
          <a:latin typeface="+mn-lt"/>
          <a:ea typeface="+mn-ea"/>
          <a:cs typeface="+mn-cs"/>
        </a:defRPr>
      </a:lvl3pPr>
      <a:lvl4pPr marL="1179513" indent="-200025" algn="l" rtl="0" fontAlgn="base">
        <a:spcBef>
          <a:spcPts val="300"/>
        </a:spcBef>
        <a:spcAft>
          <a:spcPct val="0"/>
        </a:spcAft>
        <a:buClr>
          <a:schemeClr val="accent1"/>
        </a:buClr>
        <a:buFont typeface="Wingdings 2" panose="05020102010507070707" pitchFamily="18" charset="2"/>
        <a:buChar char=""/>
        <a:defRPr sz="2200" kern="1200">
          <a:solidFill>
            <a:schemeClr val="accent1"/>
          </a:solidFill>
          <a:latin typeface="+mn-lt"/>
          <a:ea typeface="+mn-ea"/>
          <a:cs typeface="+mn-cs"/>
        </a:defRPr>
      </a:lvl4pPr>
      <a:lvl5pPr marL="1389063" indent="-182563" algn="l" rtl="0" fontAlgn="base">
        <a:spcBef>
          <a:spcPts val="300"/>
        </a:spcBef>
        <a:spcAft>
          <a:spcPct val="0"/>
        </a:spcAft>
        <a:buClr>
          <a:srgbClr val="A04DA3"/>
        </a:buClr>
        <a:buFont typeface="Georgia" panose="02040502050405020303" pitchFamily="18" charset="0"/>
        <a:buChar char="▫"/>
        <a:defRPr sz="2000" kern="1200">
          <a:solidFill>
            <a:srgbClr val="A04DA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Прямоугольник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29" name="Прямоугольник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0" name="Прямоугольник 29"/>
          <p:cNvSpPr/>
          <p:nvPr/>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1" name="Прямоугольник 30"/>
          <p:cNvSpPr/>
          <p:nvPr/>
        </p:nvSpPr>
        <p:spPr>
          <a:xfrm flipV="1">
            <a:off x="5410200" y="360363"/>
            <a:ext cx="37338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2" name="Прямоугольник 31"/>
          <p:cNvSpPr/>
          <p:nvPr/>
        </p:nvSpPr>
        <p:spPr>
          <a:xfrm flipV="1">
            <a:off x="5410200" y="439738"/>
            <a:ext cx="37338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3" name="Скругленный прямоугольник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4" name="Скругленный прямоугольник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5" name="Прямоугольник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6" name="Прямоугольник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7" name="Прямоугольник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8" name="Прямоугольник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9" name="Прямоугольник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40" name="Прямоугольник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1039" name="Заголовок 21"/>
          <p:cNvSpPr>
            <a:spLocks noGrp="1"/>
          </p:cNvSpPr>
          <p:nvPr>
            <p:ph type="title"/>
          </p:nvPr>
        </p:nvSpPr>
        <p:spPr bwMode="auto">
          <a:xfrm>
            <a:off x="457200" y="1143000"/>
            <a:ext cx="82296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ru-RU" altLang="en-US"/>
              <a:t>Образец заголовка</a:t>
            </a:r>
            <a:endParaRPr lang="en-US" altLang="en-US"/>
          </a:p>
        </p:txBody>
      </p:sp>
      <p:sp>
        <p:nvSpPr>
          <p:cNvPr id="1040" name="Текст 12"/>
          <p:cNvSpPr>
            <a:spLocks noGrp="1"/>
          </p:cNvSpPr>
          <p:nvPr>
            <p:ph type="body" idx="1"/>
          </p:nvPr>
        </p:nvSpPr>
        <p:spPr bwMode="auto">
          <a:xfrm>
            <a:off x="457200" y="2249488"/>
            <a:ext cx="8229600"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ru-RU" altLang="en-US"/>
              <a:t>Образец текста</a:t>
            </a:r>
          </a:p>
          <a:p>
            <a:pPr lvl="1"/>
            <a:r>
              <a:rPr lang="ru-RU" altLang="en-US"/>
              <a:t>Второй уровень</a:t>
            </a:r>
          </a:p>
          <a:p>
            <a:pPr lvl="2"/>
            <a:r>
              <a:rPr lang="ru-RU" altLang="en-US"/>
              <a:t>Третий уровень</a:t>
            </a:r>
          </a:p>
          <a:p>
            <a:pPr lvl="3"/>
            <a:r>
              <a:rPr lang="ru-RU" altLang="en-US"/>
              <a:t>Четвертый уровень</a:t>
            </a:r>
          </a:p>
          <a:p>
            <a:pPr lvl="4"/>
            <a:r>
              <a:rPr lang="ru-RU" altLang="en-US"/>
              <a:t>Пятый уровень</a:t>
            </a:r>
            <a:endParaRPr lang="en-US" altLang="en-US"/>
          </a:p>
        </p:txBody>
      </p:sp>
      <p:sp>
        <p:nvSpPr>
          <p:cNvPr id="14" name="Дата 13"/>
          <p:cNvSpPr>
            <a:spLocks noGrp="1"/>
          </p:cNvSpPr>
          <p:nvPr>
            <p:ph type="dt" sz="half" idx="2"/>
          </p:nvPr>
        </p:nvSpPr>
        <p:spPr>
          <a:xfrm>
            <a:off x="6586538" y="612775"/>
            <a:ext cx="957262" cy="457200"/>
          </a:xfrm>
          <a:prstGeom prst="rect">
            <a:avLst/>
          </a:prstGeom>
        </p:spPr>
        <p:txBody>
          <a:bodyPr vert="horz"/>
          <a:lstStyle>
            <a:lvl1pPr algn="l" eaLnBrk="1" fontAlgn="auto" latinLnBrk="0" hangingPunct="1">
              <a:spcBef>
                <a:spcPts val="0"/>
              </a:spcBef>
              <a:spcAft>
                <a:spcPts val="0"/>
              </a:spcAft>
              <a:defRPr kumimoji="0" sz="800" smtClean="0">
                <a:solidFill>
                  <a:schemeClr val="accent2"/>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5A4FF43-E3E6-468D-B1E4-FF3B45789F15}"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3"/>
          </p:nvPr>
        </p:nvSpPr>
        <p:spPr>
          <a:xfrm>
            <a:off x="5257800" y="612775"/>
            <a:ext cx="1325563" cy="457200"/>
          </a:xfrm>
          <a:prstGeom prst="rect">
            <a:avLst/>
          </a:prstGeom>
        </p:spPr>
        <p:txBody>
          <a:bodyPr vert="horz"/>
          <a:lstStyle>
            <a:lvl1pPr algn="r" eaLnBrk="1" fontAlgn="auto" latinLnBrk="0" hangingPunct="1">
              <a:spcBef>
                <a:spcPts val="0"/>
              </a:spcBef>
              <a:spcAft>
                <a:spcPts val="0"/>
              </a:spcAft>
              <a:defRPr kumimoji="0" sz="800">
                <a:solidFill>
                  <a:schemeClr val="accent2"/>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23" name="Номер слайда 22"/>
          <p:cNvSpPr>
            <a:spLocks noGrp="1"/>
          </p:cNvSpPr>
          <p:nvPr>
            <p:ph type="sldNum" sz="quarter" idx="4"/>
          </p:nvPr>
        </p:nvSpPr>
        <p:spPr>
          <a:xfrm>
            <a:off x="8174038" y="1588"/>
            <a:ext cx="762000" cy="366712"/>
          </a:xfrm>
          <a:prstGeom prst="rect">
            <a:avLst/>
          </a:prstGeom>
        </p:spPr>
        <p:txBody>
          <a:bodyPr vert="horz" wrap="square" lIns="91440" tIns="45720" rIns="91440" bIns="45720" numCol="1" anchor="b" anchorCtr="0" compatLnSpc="1">
            <a:prstTxWarp prst="textNoShape">
              <a:avLst/>
            </a:prstTxWarp>
          </a:bodyPr>
          <a:lstStyle>
            <a:lvl1pPr algn="r">
              <a:defRPr>
                <a:solidFill>
                  <a:srgbClr val="FFFFFF"/>
                </a:solidFill>
                <a:latin typeface="Georgia" panose="02040502050405020303"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2A702F9-E931-4B61-8D9B-148DE3268E61}"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717737152"/>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ransition>
    <p:cut/>
  </p:transition>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Trebuchet MS" panose="020B0603020202020204" pitchFamily="34" charset="0"/>
        </a:defRPr>
      </a:lvl2pPr>
      <a:lvl3pPr algn="l" rtl="0" fontAlgn="base">
        <a:spcBef>
          <a:spcPct val="0"/>
        </a:spcBef>
        <a:spcAft>
          <a:spcPct val="0"/>
        </a:spcAft>
        <a:defRPr sz="4000">
          <a:solidFill>
            <a:schemeClr val="tx2"/>
          </a:solidFill>
          <a:latin typeface="Trebuchet MS" panose="020B0603020202020204" pitchFamily="34" charset="0"/>
        </a:defRPr>
      </a:lvl3pPr>
      <a:lvl4pPr algn="l" rtl="0" fontAlgn="base">
        <a:spcBef>
          <a:spcPct val="0"/>
        </a:spcBef>
        <a:spcAft>
          <a:spcPct val="0"/>
        </a:spcAft>
        <a:defRPr sz="4000">
          <a:solidFill>
            <a:schemeClr val="tx2"/>
          </a:solidFill>
          <a:latin typeface="Trebuchet MS" panose="020B0603020202020204" pitchFamily="34" charset="0"/>
        </a:defRPr>
      </a:lvl4pPr>
      <a:lvl5pPr algn="l" rtl="0" fontAlgn="base">
        <a:spcBef>
          <a:spcPct val="0"/>
        </a:spcBef>
        <a:spcAft>
          <a:spcPct val="0"/>
        </a:spcAft>
        <a:defRPr sz="4000">
          <a:solidFill>
            <a:schemeClr val="tx2"/>
          </a:solidFill>
          <a:latin typeface="Trebuchet MS" panose="020B0603020202020204" pitchFamily="34" charset="0"/>
        </a:defRPr>
      </a:lvl5pPr>
      <a:lvl6pPr marL="457200" algn="l" rtl="0" fontAlgn="base">
        <a:spcBef>
          <a:spcPct val="0"/>
        </a:spcBef>
        <a:spcAft>
          <a:spcPct val="0"/>
        </a:spcAft>
        <a:defRPr sz="4000">
          <a:solidFill>
            <a:schemeClr val="tx2"/>
          </a:solidFill>
          <a:latin typeface="Trebuchet MS" panose="020B0603020202020204" pitchFamily="34" charset="0"/>
        </a:defRPr>
      </a:lvl6pPr>
      <a:lvl7pPr marL="914400" algn="l" rtl="0" fontAlgn="base">
        <a:spcBef>
          <a:spcPct val="0"/>
        </a:spcBef>
        <a:spcAft>
          <a:spcPct val="0"/>
        </a:spcAft>
        <a:defRPr sz="4000">
          <a:solidFill>
            <a:schemeClr val="tx2"/>
          </a:solidFill>
          <a:latin typeface="Trebuchet MS" panose="020B0603020202020204" pitchFamily="34" charset="0"/>
        </a:defRPr>
      </a:lvl7pPr>
      <a:lvl8pPr marL="1371600" algn="l" rtl="0" fontAlgn="base">
        <a:spcBef>
          <a:spcPct val="0"/>
        </a:spcBef>
        <a:spcAft>
          <a:spcPct val="0"/>
        </a:spcAft>
        <a:defRPr sz="4000">
          <a:solidFill>
            <a:schemeClr val="tx2"/>
          </a:solidFill>
          <a:latin typeface="Trebuchet MS" panose="020B0603020202020204" pitchFamily="34" charset="0"/>
        </a:defRPr>
      </a:lvl8pPr>
      <a:lvl9pPr marL="1828800" algn="l" rtl="0" fontAlgn="base">
        <a:spcBef>
          <a:spcPct val="0"/>
        </a:spcBef>
        <a:spcAft>
          <a:spcPct val="0"/>
        </a:spcAft>
        <a:defRPr sz="4000">
          <a:solidFill>
            <a:schemeClr val="tx2"/>
          </a:solidFill>
          <a:latin typeface="Trebuchet MS" panose="020B0603020202020204" pitchFamily="34" charset="0"/>
        </a:defRPr>
      </a:lvl9pPr>
    </p:titleStyle>
    <p:bodyStyle>
      <a:lvl1pPr marL="365125" indent="-255588" algn="l" rtl="0" fontAlgn="base">
        <a:spcBef>
          <a:spcPts val="300"/>
        </a:spcBef>
        <a:spcAft>
          <a:spcPct val="0"/>
        </a:spcAft>
        <a:buClr>
          <a:srgbClr val="A04DA3"/>
        </a:buClr>
        <a:buFont typeface="Georgia" panose="02040502050405020303" pitchFamily="18" charset="0"/>
        <a:buChar char="•"/>
        <a:defRPr sz="2800" kern="1200">
          <a:solidFill>
            <a:schemeClr val="tx1"/>
          </a:solidFill>
          <a:latin typeface="+mn-lt"/>
          <a:ea typeface="+mn-ea"/>
          <a:cs typeface="+mn-cs"/>
        </a:defRPr>
      </a:lvl1pPr>
      <a:lvl2pPr marL="657225" indent="-246063" algn="l" rtl="0" fontAlgn="base">
        <a:spcBef>
          <a:spcPts val="300"/>
        </a:spcBef>
        <a:spcAft>
          <a:spcPct val="0"/>
        </a:spcAft>
        <a:buClr>
          <a:schemeClr val="accent2"/>
        </a:buClr>
        <a:buFont typeface="Georgia" panose="02040502050405020303" pitchFamily="18" charset="0"/>
        <a:buChar char="▫"/>
        <a:defRPr sz="2600" kern="1200">
          <a:solidFill>
            <a:schemeClr val="accent2"/>
          </a:solidFill>
          <a:latin typeface="+mn-lt"/>
          <a:ea typeface="+mn-ea"/>
          <a:cs typeface="+mn-cs"/>
        </a:defRPr>
      </a:lvl2pPr>
      <a:lvl3pPr marL="922338" indent="-219075" algn="l" rtl="0" fontAlgn="base">
        <a:spcBef>
          <a:spcPts val="300"/>
        </a:spcBef>
        <a:spcAft>
          <a:spcPct val="0"/>
        </a:spcAft>
        <a:buClr>
          <a:schemeClr val="accent1"/>
        </a:buClr>
        <a:buFont typeface="Wingdings 2" panose="05020102010507070707" pitchFamily="18" charset="2"/>
        <a:buChar char=""/>
        <a:defRPr sz="2400" kern="1200">
          <a:solidFill>
            <a:schemeClr val="accent1"/>
          </a:solidFill>
          <a:latin typeface="+mn-lt"/>
          <a:ea typeface="+mn-ea"/>
          <a:cs typeface="+mn-cs"/>
        </a:defRPr>
      </a:lvl3pPr>
      <a:lvl4pPr marL="1179513" indent="-200025" algn="l" rtl="0" fontAlgn="base">
        <a:spcBef>
          <a:spcPts val="300"/>
        </a:spcBef>
        <a:spcAft>
          <a:spcPct val="0"/>
        </a:spcAft>
        <a:buClr>
          <a:schemeClr val="accent1"/>
        </a:buClr>
        <a:buFont typeface="Wingdings 2" panose="05020102010507070707" pitchFamily="18" charset="2"/>
        <a:buChar char=""/>
        <a:defRPr sz="2200" kern="1200">
          <a:solidFill>
            <a:schemeClr val="accent1"/>
          </a:solidFill>
          <a:latin typeface="+mn-lt"/>
          <a:ea typeface="+mn-ea"/>
          <a:cs typeface="+mn-cs"/>
        </a:defRPr>
      </a:lvl4pPr>
      <a:lvl5pPr marL="1389063" indent="-182563" algn="l" rtl="0" fontAlgn="base">
        <a:spcBef>
          <a:spcPts val="300"/>
        </a:spcBef>
        <a:spcAft>
          <a:spcPct val="0"/>
        </a:spcAft>
        <a:buClr>
          <a:srgbClr val="A04DA3"/>
        </a:buClr>
        <a:buFont typeface="Georgia" panose="02040502050405020303" pitchFamily="18" charset="0"/>
        <a:buChar char="▫"/>
        <a:defRPr sz="2000" kern="1200">
          <a:solidFill>
            <a:srgbClr val="A04DA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Прямоугольник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29" name="Прямоугольник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0" name="Прямоугольник 29"/>
          <p:cNvSpPr/>
          <p:nvPr/>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1" name="Прямоугольник 30"/>
          <p:cNvSpPr/>
          <p:nvPr/>
        </p:nvSpPr>
        <p:spPr>
          <a:xfrm flipV="1">
            <a:off x="5410200" y="360363"/>
            <a:ext cx="37338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2" name="Прямоугольник 31"/>
          <p:cNvSpPr/>
          <p:nvPr/>
        </p:nvSpPr>
        <p:spPr>
          <a:xfrm flipV="1">
            <a:off x="5410200" y="439738"/>
            <a:ext cx="37338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3" name="Скругленный прямоугольник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4" name="Скругленный прямоугольник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5" name="Прямоугольник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6" name="Прямоугольник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7" name="Прямоугольник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8" name="Прямоугольник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9" name="Прямоугольник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40" name="Прямоугольник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1039" name="Заголовок 21"/>
          <p:cNvSpPr>
            <a:spLocks noGrp="1"/>
          </p:cNvSpPr>
          <p:nvPr>
            <p:ph type="title"/>
          </p:nvPr>
        </p:nvSpPr>
        <p:spPr bwMode="auto">
          <a:xfrm>
            <a:off x="457200" y="1143000"/>
            <a:ext cx="82296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ru-RU" altLang="en-US"/>
              <a:t>Образец заголовка</a:t>
            </a:r>
            <a:endParaRPr lang="en-US" altLang="en-US"/>
          </a:p>
        </p:txBody>
      </p:sp>
      <p:sp>
        <p:nvSpPr>
          <p:cNvPr id="1040" name="Текст 12"/>
          <p:cNvSpPr>
            <a:spLocks noGrp="1"/>
          </p:cNvSpPr>
          <p:nvPr>
            <p:ph type="body" idx="1"/>
          </p:nvPr>
        </p:nvSpPr>
        <p:spPr bwMode="auto">
          <a:xfrm>
            <a:off x="457200" y="2249488"/>
            <a:ext cx="8229600"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ru-RU" altLang="en-US"/>
              <a:t>Образец текста</a:t>
            </a:r>
          </a:p>
          <a:p>
            <a:pPr lvl="1"/>
            <a:r>
              <a:rPr lang="ru-RU" altLang="en-US"/>
              <a:t>Второй уровень</a:t>
            </a:r>
          </a:p>
          <a:p>
            <a:pPr lvl="2"/>
            <a:r>
              <a:rPr lang="ru-RU" altLang="en-US"/>
              <a:t>Третий уровень</a:t>
            </a:r>
          </a:p>
          <a:p>
            <a:pPr lvl="3"/>
            <a:r>
              <a:rPr lang="ru-RU" altLang="en-US"/>
              <a:t>Четвертый уровень</a:t>
            </a:r>
          </a:p>
          <a:p>
            <a:pPr lvl="4"/>
            <a:r>
              <a:rPr lang="ru-RU" altLang="en-US"/>
              <a:t>Пятый уровень</a:t>
            </a:r>
            <a:endParaRPr lang="en-US" altLang="en-US"/>
          </a:p>
        </p:txBody>
      </p:sp>
      <p:sp>
        <p:nvSpPr>
          <p:cNvPr id="14" name="Дата 13"/>
          <p:cNvSpPr>
            <a:spLocks noGrp="1"/>
          </p:cNvSpPr>
          <p:nvPr>
            <p:ph type="dt" sz="half" idx="2"/>
          </p:nvPr>
        </p:nvSpPr>
        <p:spPr>
          <a:xfrm>
            <a:off x="6586538" y="612775"/>
            <a:ext cx="957262" cy="457200"/>
          </a:xfrm>
          <a:prstGeom prst="rect">
            <a:avLst/>
          </a:prstGeom>
        </p:spPr>
        <p:txBody>
          <a:bodyPr vert="horz"/>
          <a:lstStyle>
            <a:lvl1pPr algn="l" eaLnBrk="1" fontAlgn="auto" latinLnBrk="0" hangingPunct="1">
              <a:spcBef>
                <a:spcPts val="0"/>
              </a:spcBef>
              <a:spcAft>
                <a:spcPts val="0"/>
              </a:spcAft>
              <a:defRPr kumimoji="0" sz="800" smtClean="0">
                <a:solidFill>
                  <a:schemeClr val="accent2"/>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5A4FF43-E3E6-468D-B1E4-FF3B45789F15}"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3"/>
          </p:nvPr>
        </p:nvSpPr>
        <p:spPr>
          <a:xfrm>
            <a:off x="5257800" y="612775"/>
            <a:ext cx="1325563" cy="457200"/>
          </a:xfrm>
          <a:prstGeom prst="rect">
            <a:avLst/>
          </a:prstGeom>
        </p:spPr>
        <p:txBody>
          <a:bodyPr vert="horz"/>
          <a:lstStyle>
            <a:lvl1pPr algn="r" eaLnBrk="1" fontAlgn="auto" latinLnBrk="0" hangingPunct="1">
              <a:spcBef>
                <a:spcPts val="0"/>
              </a:spcBef>
              <a:spcAft>
                <a:spcPts val="0"/>
              </a:spcAft>
              <a:defRPr kumimoji="0" sz="800">
                <a:solidFill>
                  <a:schemeClr val="accent2"/>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23" name="Номер слайда 22"/>
          <p:cNvSpPr>
            <a:spLocks noGrp="1"/>
          </p:cNvSpPr>
          <p:nvPr>
            <p:ph type="sldNum" sz="quarter" idx="4"/>
          </p:nvPr>
        </p:nvSpPr>
        <p:spPr>
          <a:xfrm>
            <a:off x="8174038" y="1588"/>
            <a:ext cx="762000" cy="366712"/>
          </a:xfrm>
          <a:prstGeom prst="rect">
            <a:avLst/>
          </a:prstGeom>
        </p:spPr>
        <p:txBody>
          <a:bodyPr vert="horz" wrap="square" lIns="91440" tIns="45720" rIns="91440" bIns="45720" numCol="1" anchor="b" anchorCtr="0" compatLnSpc="1">
            <a:prstTxWarp prst="textNoShape">
              <a:avLst/>
            </a:prstTxWarp>
          </a:bodyPr>
          <a:lstStyle>
            <a:lvl1pPr algn="r">
              <a:defRPr>
                <a:solidFill>
                  <a:srgbClr val="FFFFFF"/>
                </a:solidFill>
                <a:latin typeface="Georgia" panose="02040502050405020303"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2A702F9-E931-4B61-8D9B-148DE3268E61}"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532373104"/>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ransition>
    <p:cut/>
  </p:transition>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Trebuchet MS" panose="020B0603020202020204" pitchFamily="34" charset="0"/>
        </a:defRPr>
      </a:lvl2pPr>
      <a:lvl3pPr algn="l" rtl="0" fontAlgn="base">
        <a:spcBef>
          <a:spcPct val="0"/>
        </a:spcBef>
        <a:spcAft>
          <a:spcPct val="0"/>
        </a:spcAft>
        <a:defRPr sz="4000">
          <a:solidFill>
            <a:schemeClr val="tx2"/>
          </a:solidFill>
          <a:latin typeface="Trebuchet MS" panose="020B0603020202020204" pitchFamily="34" charset="0"/>
        </a:defRPr>
      </a:lvl3pPr>
      <a:lvl4pPr algn="l" rtl="0" fontAlgn="base">
        <a:spcBef>
          <a:spcPct val="0"/>
        </a:spcBef>
        <a:spcAft>
          <a:spcPct val="0"/>
        </a:spcAft>
        <a:defRPr sz="4000">
          <a:solidFill>
            <a:schemeClr val="tx2"/>
          </a:solidFill>
          <a:latin typeface="Trebuchet MS" panose="020B0603020202020204" pitchFamily="34" charset="0"/>
        </a:defRPr>
      </a:lvl4pPr>
      <a:lvl5pPr algn="l" rtl="0" fontAlgn="base">
        <a:spcBef>
          <a:spcPct val="0"/>
        </a:spcBef>
        <a:spcAft>
          <a:spcPct val="0"/>
        </a:spcAft>
        <a:defRPr sz="4000">
          <a:solidFill>
            <a:schemeClr val="tx2"/>
          </a:solidFill>
          <a:latin typeface="Trebuchet MS" panose="020B0603020202020204" pitchFamily="34" charset="0"/>
        </a:defRPr>
      </a:lvl5pPr>
      <a:lvl6pPr marL="457200" algn="l" rtl="0" fontAlgn="base">
        <a:spcBef>
          <a:spcPct val="0"/>
        </a:spcBef>
        <a:spcAft>
          <a:spcPct val="0"/>
        </a:spcAft>
        <a:defRPr sz="4000">
          <a:solidFill>
            <a:schemeClr val="tx2"/>
          </a:solidFill>
          <a:latin typeface="Trebuchet MS" panose="020B0603020202020204" pitchFamily="34" charset="0"/>
        </a:defRPr>
      </a:lvl6pPr>
      <a:lvl7pPr marL="914400" algn="l" rtl="0" fontAlgn="base">
        <a:spcBef>
          <a:spcPct val="0"/>
        </a:spcBef>
        <a:spcAft>
          <a:spcPct val="0"/>
        </a:spcAft>
        <a:defRPr sz="4000">
          <a:solidFill>
            <a:schemeClr val="tx2"/>
          </a:solidFill>
          <a:latin typeface="Trebuchet MS" panose="020B0603020202020204" pitchFamily="34" charset="0"/>
        </a:defRPr>
      </a:lvl7pPr>
      <a:lvl8pPr marL="1371600" algn="l" rtl="0" fontAlgn="base">
        <a:spcBef>
          <a:spcPct val="0"/>
        </a:spcBef>
        <a:spcAft>
          <a:spcPct val="0"/>
        </a:spcAft>
        <a:defRPr sz="4000">
          <a:solidFill>
            <a:schemeClr val="tx2"/>
          </a:solidFill>
          <a:latin typeface="Trebuchet MS" panose="020B0603020202020204" pitchFamily="34" charset="0"/>
        </a:defRPr>
      </a:lvl8pPr>
      <a:lvl9pPr marL="1828800" algn="l" rtl="0" fontAlgn="base">
        <a:spcBef>
          <a:spcPct val="0"/>
        </a:spcBef>
        <a:spcAft>
          <a:spcPct val="0"/>
        </a:spcAft>
        <a:defRPr sz="4000">
          <a:solidFill>
            <a:schemeClr val="tx2"/>
          </a:solidFill>
          <a:latin typeface="Trebuchet MS" panose="020B0603020202020204" pitchFamily="34" charset="0"/>
        </a:defRPr>
      </a:lvl9pPr>
    </p:titleStyle>
    <p:bodyStyle>
      <a:lvl1pPr marL="365125" indent="-255588" algn="l" rtl="0" fontAlgn="base">
        <a:spcBef>
          <a:spcPts val="300"/>
        </a:spcBef>
        <a:spcAft>
          <a:spcPct val="0"/>
        </a:spcAft>
        <a:buClr>
          <a:srgbClr val="A04DA3"/>
        </a:buClr>
        <a:buFont typeface="Georgia" panose="02040502050405020303" pitchFamily="18" charset="0"/>
        <a:buChar char="•"/>
        <a:defRPr sz="2800" kern="1200">
          <a:solidFill>
            <a:schemeClr val="tx1"/>
          </a:solidFill>
          <a:latin typeface="+mn-lt"/>
          <a:ea typeface="+mn-ea"/>
          <a:cs typeface="+mn-cs"/>
        </a:defRPr>
      </a:lvl1pPr>
      <a:lvl2pPr marL="657225" indent="-246063" algn="l" rtl="0" fontAlgn="base">
        <a:spcBef>
          <a:spcPts val="300"/>
        </a:spcBef>
        <a:spcAft>
          <a:spcPct val="0"/>
        </a:spcAft>
        <a:buClr>
          <a:schemeClr val="accent2"/>
        </a:buClr>
        <a:buFont typeface="Georgia" panose="02040502050405020303" pitchFamily="18" charset="0"/>
        <a:buChar char="▫"/>
        <a:defRPr sz="2600" kern="1200">
          <a:solidFill>
            <a:schemeClr val="accent2"/>
          </a:solidFill>
          <a:latin typeface="+mn-lt"/>
          <a:ea typeface="+mn-ea"/>
          <a:cs typeface="+mn-cs"/>
        </a:defRPr>
      </a:lvl2pPr>
      <a:lvl3pPr marL="922338" indent="-219075" algn="l" rtl="0" fontAlgn="base">
        <a:spcBef>
          <a:spcPts val="300"/>
        </a:spcBef>
        <a:spcAft>
          <a:spcPct val="0"/>
        </a:spcAft>
        <a:buClr>
          <a:schemeClr val="accent1"/>
        </a:buClr>
        <a:buFont typeface="Wingdings 2" panose="05020102010507070707" pitchFamily="18" charset="2"/>
        <a:buChar char=""/>
        <a:defRPr sz="2400" kern="1200">
          <a:solidFill>
            <a:schemeClr val="accent1"/>
          </a:solidFill>
          <a:latin typeface="+mn-lt"/>
          <a:ea typeface="+mn-ea"/>
          <a:cs typeface="+mn-cs"/>
        </a:defRPr>
      </a:lvl3pPr>
      <a:lvl4pPr marL="1179513" indent="-200025" algn="l" rtl="0" fontAlgn="base">
        <a:spcBef>
          <a:spcPts val="300"/>
        </a:spcBef>
        <a:spcAft>
          <a:spcPct val="0"/>
        </a:spcAft>
        <a:buClr>
          <a:schemeClr val="accent1"/>
        </a:buClr>
        <a:buFont typeface="Wingdings 2" panose="05020102010507070707" pitchFamily="18" charset="2"/>
        <a:buChar char=""/>
        <a:defRPr sz="2200" kern="1200">
          <a:solidFill>
            <a:schemeClr val="accent1"/>
          </a:solidFill>
          <a:latin typeface="+mn-lt"/>
          <a:ea typeface="+mn-ea"/>
          <a:cs typeface="+mn-cs"/>
        </a:defRPr>
      </a:lvl4pPr>
      <a:lvl5pPr marL="1389063" indent="-182563" algn="l" rtl="0" fontAlgn="base">
        <a:spcBef>
          <a:spcPts val="300"/>
        </a:spcBef>
        <a:spcAft>
          <a:spcPct val="0"/>
        </a:spcAft>
        <a:buClr>
          <a:srgbClr val="A04DA3"/>
        </a:buClr>
        <a:buFont typeface="Georgia" panose="02040502050405020303" pitchFamily="18" charset="0"/>
        <a:buChar char="▫"/>
        <a:defRPr sz="2000" kern="1200">
          <a:solidFill>
            <a:srgbClr val="A04DA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Прямоугольник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29" name="Прямоугольник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0" name="Прямоугольник 29"/>
          <p:cNvSpPr/>
          <p:nvPr/>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1" name="Прямоугольник 30"/>
          <p:cNvSpPr/>
          <p:nvPr/>
        </p:nvSpPr>
        <p:spPr>
          <a:xfrm flipV="1">
            <a:off x="5410200" y="360363"/>
            <a:ext cx="37338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2" name="Прямоугольник 31"/>
          <p:cNvSpPr/>
          <p:nvPr/>
        </p:nvSpPr>
        <p:spPr>
          <a:xfrm flipV="1">
            <a:off x="5410200" y="439738"/>
            <a:ext cx="37338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3" name="Скругленный прямоугольник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4" name="Скругленный прямоугольник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5" name="Прямоугольник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6" name="Прямоугольник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7" name="Прямоугольник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8" name="Прямоугольник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9" name="Прямоугольник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40" name="Прямоугольник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1039" name="Заголовок 21"/>
          <p:cNvSpPr>
            <a:spLocks noGrp="1"/>
          </p:cNvSpPr>
          <p:nvPr>
            <p:ph type="title"/>
          </p:nvPr>
        </p:nvSpPr>
        <p:spPr bwMode="auto">
          <a:xfrm>
            <a:off x="457200" y="1143000"/>
            <a:ext cx="82296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ru-RU" altLang="en-US"/>
              <a:t>Образец заголовка</a:t>
            </a:r>
            <a:endParaRPr lang="en-US" altLang="en-US"/>
          </a:p>
        </p:txBody>
      </p:sp>
      <p:sp>
        <p:nvSpPr>
          <p:cNvPr id="1040" name="Текст 12"/>
          <p:cNvSpPr>
            <a:spLocks noGrp="1"/>
          </p:cNvSpPr>
          <p:nvPr>
            <p:ph type="body" idx="1"/>
          </p:nvPr>
        </p:nvSpPr>
        <p:spPr bwMode="auto">
          <a:xfrm>
            <a:off x="457200" y="2249488"/>
            <a:ext cx="8229600"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ru-RU" altLang="en-US"/>
              <a:t>Образец текста</a:t>
            </a:r>
          </a:p>
          <a:p>
            <a:pPr lvl="1"/>
            <a:r>
              <a:rPr lang="ru-RU" altLang="en-US"/>
              <a:t>Второй уровень</a:t>
            </a:r>
          </a:p>
          <a:p>
            <a:pPr lvl="2"/>
            <a:r>
              <a:rPr lang="ru-RU" altLang="en-US"/>
              <a:t>Третий уровень</a:t>
            </a:r>
          </a:p>
          <a:p>
            <a:pPr lvl="3"/>
            <a:r>
              <a:rPr lang="ru-RU" altLang="en-US"/>
              <a:t>Четвертый уровень</a:t>
            </a:r>
          </a:p>
          <a:p>
            <a:pPr lvl="4"/>
            <a:r>
              <a:rPr lang="ru-RU" altLang="en-US"/>
              <a:t>Пятый уровень</a:t>
            </a:r>
            <a:endParaRPr lang="en-US" altLang="en-US"/>
          </a:p>
        </p:txBody>
      </p:sp>
      <p:sp>
        <p:nvSpPr>
          <p:cNvPr id="14" name="Дата 13"/>
          <p:cNvSpPr>
            <a:spLocks noGrp="1"/>
          </p:cNvSpPr>
          <p:nvPr>
            <p:ph type="dt" sz="half" idx="2"/>
          </p:nvPr>
        </p:nvSpPr>
        <p:spPr>
          <a:xfrm>
            <a:off x="6586538" y="612775"/>
            <a:ext cx="957262" cy="457200"/>
          </a:xfrm>
          <a:prstGeom prst="rect">
            <a:avLst/>
          </a:prstGeom>
        </p:spPr>
        <p:txBody>
          <a:bodyPr vert="horz"/>
          <a:lstStyle>
            <a:lvl1pPr algn="l" eaLnBrk="1" fontAlgn="auto" latinLnBrk="0" hangingPunct="1">
              <a:spcBef>
                <a:spcPts val="0"/>
              </a:spcBef>
              <a:spcAft>
                <a:spcPts val="0"/>
              </a:spcAft>
              <a:defRPr kumimoji="0" sz="800" smtClean="0">
                <a:solidFill>
                  <a:schemeClr val="accent2"/>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5A4FF43-E3E6-468D-B1E4-FF3B45789F15}"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3"/>
          </p:nvPr>
        </p:nvSpPr>
        <p:spPr>
          <a:xfrm>
            <a:off x="5257800" y="612775"/>
            <a:ext cx="1325563" cy="457200"/>
          </a:xfrm>
          <a:prstGeom prst="rect">
            <a:avLst/>
          </a:prstGeom>
        </p:spPr>
        <p:txBody>
          <a:bodyPr vert="horz"/>
          <a:lstStyle>
            <a:lvl1pPr algn="r" eaLnBrk="1" fontAlgn="auto" latinLnBrk="0" hangingPunct="1">
              <a:spcBef>
                <a:spcPts val="0"/>
              </a:spcBef>
              <a:spcAft>
                <a:spcPts val="0"/>
              </a:spcAft>
              <a:defRPr kumimoji="0" sz="800">
                <a:solidFill>
                  <a:schemeClr val="accent2"/>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23" name="Номер слайда 22"/>
          <p:cNvSpPr>
            <a:spLocks noGrp="1"/>
          </p:cNvSpPr>
          <p:nvPr>
            <p:ph type="sldNum" sz="quarter" idx="4"/>
          </p:nvPr>
        </p:nvSpPr>
        <p:spPr>
          <a:xfrm>
            <a:off x="8174038" y="1588"/>
            <a:ext cx="762000" cy="366712"/>
          </a:xfrm>
          <a:prstGeom prst="rect">
            <a:avLst/>
          </a:prstGeom>
        </p:spPr>
        <p:txBody>
          <a:bodyPr vert="horz" wrap="square" lIns="91440" tIns="45720" rIns="91440" bIns="45720" numCol="1" anchor="b" anchorCtr="0" compatLnSpc="1">
            <a:prstTxWarp prst="textNoShape">
              <a:avLst/>
            </a:prstTxWarp>
          </a:bodyPr>
          <a:lstStyle>
            <a:lvl1pPr algn="r">
              <a:defRPr>
                <a:solidFill>
                  <a:srgbClr val="FFFFFF"/>
                </a:solidFill>
                <a:latin typeface="Georgia" panose="02040502050405020303"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2A702F9-E931-4B61-8D9B-148DE3268E61}"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2894959581"/>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ransition>
    <p:cut/>
  </p:transition>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Trebuchet MS" panose="020B0603020202020204" pitchFamily="34" charset="0"/>
        </a:defRPr>
      </a:lvl2pPr>
      <a:lvl3pPr algn="l" rtl="0" fontAlgn="base">
        <a:spcBef>
          <a:spcPct val="0"/>
        </a:spcBef>
        <a:spcAft>
          <a:spcPct val="0"/>
        </a:spcAft>
        <a:defRPr sz="4000">
          <a:solidFill>
            <a:schemeClr val="tx2"/>
          </a:solidFill>
          <a:latin typeface="Trebuchet MS" panose="020B0603020202020204" pitchFamily="34" charset="0"/>
        </a:defRPr>
      </a:lvl3pPr>
      <a:lvl4pPr algn="l" rtl="0" fontAlgn="base">
        <a:spcBef>
          <a:spcPct val="0"/>
        </a:spcBef>
        <a:spcAft>
          <a:spcPct val="0"/>
        </a:spcAft>
        <a:defRPr sz="4000">
          <a:solidFill>
            <a:schemeClr val="tx2"/>
          </a:solidFill>
          <a:latin typeface="Trebuchet MS" panose="020B0603020202020204" pitchFamily="34" charset="0"/>
        </a:defRPr>
      </a:lvl4pPr>
      <a:lvl5pPr algn="l" rtl="0" fontAlgn="base">
        <a:spcBef>
          <a:spcPct val="0"/>
        </a:spcBef>
        <a:spcAft>
          <a:spcPct val="0"/>
        </a:spcAft>
        <a:defRPr sz="4000">
          <a:solidFill>
            <a:schemeClr val="tx2"/>
          </a:solidFill>
          <a:latin typeface="Trebuchet MS" panose="020B0603020202020204" pitchFamily="34" charset="0"/>
        </a:defRPr>
      </a:lvl5pPr>
      <a:lvl6pPr marL="457200" algn="l" rtl="0" fontAlgn="base">
        <a:spcBef>
          <a:spcPct val="0"/>
        </a:spcBef>
        <a:spcAft>
          <a:spcPct val="0"/>
        </a:spcAft>
        <a:defRPr sz="4000">
          <a:solidFill>
            <a:schemeClr val="tx2"/>
          </a:solidFill>
          <a:latin typeface="Trebuchet MS" panose="020B0603020202020204" pitchFamily="34" charset="0"/>
        </a:defRPr>
      </a:lvl6pPr>
      <a:lvl7pPr marL="914400" algn="l" rtl="0" fontAlgn="base">
        <a:spcBef>
          <a:spcPct val="0"/>
        </a:spcBef>
        <a:spcAft>
          <a:spcPct val="0"/>
        </a:spcAft>
        <a:defRPr sz="4000">
          <a:solidFill>
            <a:schemeClr val="tx2"/>
          </a:solidFill>
          <a:latin typeface="Trebuchet MS" panose="020B0603020202020204" pitchFamily="34" charset="0"/>
        </a:defRPr>
      </a:lvl7pPr>
      <a:lvl8pPr marL="1371600" algn="l" rtl="0" fontAlgn="base">
        <a:spcBef>
          <a:spcPct val="0"/>
        </a:spcBef>
        <a:spcAft>
          <a:spcPct val="0"/>
        </a:spcAft>
        <a:defRPr sz="4000">
          <a:solidFill>
            <a:schemeClr val="tx2"/>
          </a:solidFill>
          <a:latin typeface="Trebuchet MS" panose="020B0603020202020204" pitchFamily="34" charset="0"/>
        </a:defRPr>
      </a:lvl8pPr>
      <a:lvl9pPr marL="1828800" algn="l" rtl="0" fontAlgn="base">
        <a:spcBef>
          <a:spcPct val="0"/>
        </a:spcBef>
        <a:spcAft>
          <a:spcPct val="0"/>
        </a:spcAft>
        <a:defRPr sz="4000">
          <a:solidFill>
            <a:schemeClr val="tx2"/>
          </a:solidFill>
          <a:latin typeface="Trebuchet MS" panose="020B0603020202020204" pitchFamily="34" charset="0"/>
        </a:defRPr>
      </a:lvl9pPr>
    </p:titleStyle>
    <p:bodyStyle>
      <a:lvl1pPr marL="365125" indent="-255588" algn="l" rtl="0" fontAlgn="base">
        <a:spcBef>
          <a:spcPts val="300"/>
        </a:spcBef>
        <a:spcAft>
          <a:spcPct val="0"/>
        </a:spcAft>
        <a:buClr>
          <a:srgbClr val="A04DA3"/>
        </a:buClr>
        <a:buFont typeface="Georgia" panose="02040502050405020303" pitchFamily="18" charset="0"/>
        <a:buChar char="•"/>
        <a:defRPr sz="2800" kern="1200">
          <a:solidFill>
            <a:schemeClr val="tx1"/>
          </a:solidFill>
          <a:latin typeface="+mn-lt"/>
          <a:ea typeface="+mn-ea"/>
          <a:cs typeface="+mn-cs"/>
        </a:defRPr>
      </a:lvl1pPr>
      <a:lvl2pPr marL="657225" indent="-246063" algn="l" rtl="0" fontAlgn="base">
        <a:spcBef>
          <a:spcPts val="300"/>
        </a:spcBef>
        <a:spcAft>
          <a:spcPct val="0"/>
        </a:spcAft>
        <a:buClr>
          <a:schemeClr val="accent2"/>
        </a:buClr>
        <a:buFont typeface="Georgia" panose="02040502050405020303" pitchFamily="18" charset="0"/>
        <a:buChar char="▫"/>
        <a:defRPr sz="2600" kern="1200">
          <a:solidFill>
            <a:schemeClr val="accent2"/>
          </a:solidFill>
          <a:latin typeface="+mn-lt"/>
          <a:ea typeface="+mn-ea"/>
          <a:cs typeface="+mn-cs"/>
        </a:defRPr>
      </a:lvl2pPr>
      <a:lvl3pPr marL="922338" indent="-219075" algn="l" rtl="0" fontAlgn="base">
        <a:spcBef>
          <a:spcPts val="300"/>
        </a:spcBef>
        <a:spcAft>
          <a:spcPct val="0"/>
        </a:spcAft>
        <a:buClr>
          <a:schemeClr val="accent1"/>
        </a:buClr>
        <a:buFont typeface="Wingdings 2" panose="05020102010507070707" pitchFamily="18" charset="2"/>
        <a:buChar char=""/>
        <a:defRPr sz="2400" kern="1200">
          <a:solidFill>
            <a:schemeClr val="accent1"/>
          </a:solidFill>
          <a:latin typeface="+mn-lt"/>
          <a:ea typeface="+mn-ea"/>
          <a:cs typeface="+mn-cs"/>
        </a:defRPr>
      </a:lvl3pPr>
      <a:lvl4pPr marL="1179513" indent="-200025" algn="l" rtl="0" fontAlgn="base">
        <a:spcBef>
          <a:spcPts val="300"/>
        </a:spcBef>
        <a:spcAft>
          <a:spcPct val="0"/>
        </a:spcAft>
        <a:buClr>
          <a:schemeClr val="accent1"/>
        </a:buClr>
        <a:buFont typeface="Wingdings 2" panose="05020102010507070707" pitchFamily="18" charset="2"/>
        <a:buChar char=""/>
        <a:defRPr sz="2200" kern="1200">
          <a:solidFill>
            <a:schemeClr val="accent1"/>
          </a:solidFill>
          <a:latin typeface="+mn-lt"/>
          <a:ea typeface="+mn-ea"/>
          <a:cs typeface="+mn-cs"/>
        </a:defRPr>
      </a:lvl4pPr>
      <a:lvl5pPr marL="1389063" indent="-182563" algn="l" rtl="0" fontAlgn="base">
        <a:spcBef>
          <a:spcPts val="300"/>
        </a:spcBef>
        <a:spcAft>
          <a:spcPct val="0"/>
        </a:spcAft>
        <a:buClr>
          <a:srgbClr val="A04DA3"/>
        </a:buClr>
        <a:buFont typeface="Georgia" panose="02040502050405020303" pitchFamily="18" charset="0"/>
        <a:buChar char="▫"/>
        <a:defRPr sz="2000" kern="1200">
          <a:solidFill>
            <a:srgbClr val="A04DA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Прямоугольник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29" name="Прямоугольник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0" name="Прямоугольник 29"/>
          <p:cNvSpPr/>
          <p:nvPr/>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1" name="Прямоугольник 30"/>
          <p:cNvSpPr/>
          <p:nvPr/>
        </p:nvSpPr>
        <p:spPr>
          <a:xfrm flipV="1">
            <a:off x="5410200" y="360363"/>
            <a:ext cx="37338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2" name="Прямоугольник 31"/>
          <p:cNvSpPr/>
          <p:nvPr/>
        </p:nvSpPr>
        <p:spPr>
          <a:xfrm flipV="1">
            <a:off x="5410200" y="439738"/>
            <a:ext cx="37338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3" name="Скругленный прямоугольник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useBgFill="1">
        <p:nvSpPr>
          <p:cNvPr id="34" name="Скругленный прямоугольник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5" name="Прямоугольник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6" name="Прямоугольник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37" name="Прямоугольник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8" name="Прямоугольник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9" name="Прямоугольник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40" name="Прямоугольник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eorgia"/>
              <a:ea typeface="+mn-ea"/>
              <a:cs typeface="+mn-cs"/>
            </a:endParaRPr>
          </a:p>
        </p:txBody>
      </p:sp>
      <p:sp>
        <p:nvSpPr>
          <p:cNvPr id="1039" name="Заголовок 21"/>
          <p:cNvSpPr>
            <a:spLocks noGrp="1"/>
          </p:cNvSpPr>
          <p:nvPr>
            <p:ph type="title"/>
          </p:nvPr>
        </p:nvSpPr>
        <p:spPr bwMode="auto">
          <a:xfrm>
            <a:off x="457200" y="1143000"/>
            <a:ext cx="82296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ru-RU" altLang="en-US"/>
              <a:t>Образец заголовка</a:t>
            </a:r>
            <a:endParaRPr lang="en-US" altLang="en-US"/>
          </a:p>
        </p:txBody>
      </p:sp>
      <p:sp>
        <p:nvSpPr>
          <p:cNvPr id="1040" name="Текст 12"/>
          <p:cNvSpPr>
            <a:spLocks noGrp="1"/>
          </p:cNvSpPr>
          <p:nvPr>
            <p:ph type="body" idx="1"/>
          </p:nvPr>
        </p:nvSpPr>
        <p:spPr bwMode="auto">
          <a:xfrm>
            <a:off x="457200" y="2249488"/>
            <a:ext cx="8229600"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ru-RU" altLang="en-US"/>
              <a:t>Образец текста</a:t>
            </a:r>
          </a:p>
          <a:p>
            <a:pPr lvl="1"/>
            <a:r>
              <a:rPr lang="ru-RU" altLang="en-US"/>
              <a:t>Второй уровень</a:t>
            </a:r>
          </a:p>
          <a:p>
            <a:pPr lvl="2"/>
            <a:r>
              <a:rPr lang="ru-RU" altLang="en-US"/>
              <a:t>Третий уровень</a:t>
            </a:r>
          </a:p>
          <a:p>
            <a:pPr lvl="3"/>
            <a:r>
              <a:rPr lang="ru-RU" altLang="en-US"/>
              <a:t>Четвертый уровень</a:t>
            </a:r>
          </a:p>
          <a:p>
            <a:pPr lvl="4"/>
            <a:r>
              <a:rPr lang="ru-RU" altLang="en-US"/>
              <a:t>Пятый уровень</a:t>
            </a:r>
            <a:endParaRPr lang="en-US" altLang="en-US"/>
          </a:p>
        </p:txBody>
      </p:sp>
      <p:sp>
        <p:nvSpPr>
          <p:cNvPr id="14" name="Дата 13"/>
          <p:cNvSpPr>
            <a:spLocks noGrp="1"/>
          </p:cNvSpPr>
          <p:nvPr>
            <p:ph type="dt" sz="half" idx="2"/>
          </p:nvPr>
        </p:nvSpPr>
        <p:spPr>
          <a:xfrm>
            <a:off x="6586538" y="612775"/>
            <a:ext cx="957262" cy="457200"/>
          </a:xfrm>
          <a:prstGeom prst="rect">
            <a:avLst/>
          </a:prstGeom>
        </p:spPr>
        <p:txBody>
          <a:bodyPr vert="horz"/>
          <a:lstStyle>
            <a:lvl1pPr algn="l" eaLnBrk="1" fontAlgn="auto" latinLnBrk="0" hangingPunct="1">
              <a:spcBef>
                <a:spcPts val="0"/>
              </a:spcBef>
              <a:spcAft>
                <a:spcPts val="0"/>
              </a:spcAft>
              <a:defRPr kumimoji="0" sz="800" smtClean="0">
                <a:solidFill>
                  <a:schemeClr val="accent2"/>
                </a:solidFill>
                <a:latin typeface="+mn-lt"/>
                <a:cs typeface="+mn-cs"/>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5A4FF43-E3E6-468D-B1E4-FF3B45789F15}" type="datetimeFigureOut">
              <a:rPr kumimoji="0" lang="ru-RU" sz="800" b="0" i="0" u="none" strike="noStrike" kern="1200" cap="none" spc="0" normalizeH="0" baseline="0" noProof="0">
                <a:ln>
                  <a:noFill/>
                </a:ln>
                <a:solidFill>
                  <a:srgbClr val="438086"/>
                </a:solidFill>
                <a:effectLst/>
                <a:uLnTx/>
                <a:uFillTx/>
                <a:latin typeface="Georgia"/>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07.11.2020</a:t>
            </a:fld>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3" name="Нижний колонтитул 2"/>
          <p:cNvSpPr>
            <a:spLocks noGrp="1"/>
          </p:cNvSpPr>
          <p:nvPr>
            <p:ph type="ftr" sz="quarter" idx="3"/>
          </p:nvPr>
        </p:nvSpPr>
        <p:spPr>
          <a:xfrm>
            <a:off x="5257800" y="612775"/>
            <a:ext cx="1325563" cy="457200"/>
          </a:xfrm>
          <a:prstGeom prst="rect">
            <a:avLst/>
          </a:prstGeom>
        </p:spPr>
        <p:txBody>
          <a:bodyPr vert="horz"/>
          <a:lstStyle>
            <a:lvl1pPr algn="r" eaLnBrk="1" fontAlgn="auto" latinLnBrk="0" hangingPunct="1">
              <a:spcBef>
                <a:spcPts val="0"/>
              </a:spcBef>
              <a:spcAft>
                <a:spcPts val="0"/>
              </a:spcAft>
              <a:defRPr kumimoji="0" sz="800">
                <a:solidFill>
                  <a:schemeClr val="accent2"/>
                </a:solidFill>
                <a:latin typeface="+mn-lt"/>
                <a:cs typeface="+mn-cs"/>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ru-RU" sz="800" b="0" i="0" u="none" strike="noStrike" kern="1200" cap="none" spc="0" normalizeH="0" baseline="0" noProof="0">
              <a:ln>
                <a:noFill/>
              </a:ln>
              <a:solidFill>
                <a:srgbClr val="438086"/>
              </a:solidFill>
              <a:effectLst/>
              <a:uLnTx/>
              <a:uFillTx/>
              <a:latin typeface="Georgia"/>
              <a:ea typeface="+mn-ea"/>
              <a:cs typeface="+mn-cs"/>
            </a:endParaRPr>
          </a:p>
        </p:txBody>
      </p:sp>
      <p:sp>
        <p:nvSpPr>
          <p:cNvPr id="23" name="Номер слайда 22"/>
          <p:cNvSpPr>
            <a:spLocks noGrp="1"/>
          </p:cNvSpPr>
          <p:nvPr>
            <p:ph type="sldNum" sz="quarter" idx="4"/>
          </p:nvPr>
        </p:nvSpPr>
        <p:spPr>
          <a:xfrm>
            <a:off x="8174038" y="1588"/>
            <a:ext cx="762000" cy="366712"/>
          </a:xfrm>
          <a:prstGeom prst="rect">
            <a:avLst/>
          </a:prstGeom>
        </p:spPr>
        <p:txBody>
          <a:bodyPr vert="horz" wrap="square" lIns="91440" tIns="45720" rIns="91440" bIns="45720" numCol="1" anchor="b" anchorCtr="0" compatLnSpc="1">
            <a:prstTxWarp prst="textNoShape">
              <a:avLst/>
            </a:prstTxWarp>
          </a:bodyPr>
          <a:lstStyle>
            <a:lvl1pPr algn="r">
              <a:defRPr>
                <a:solidFill>
                  <a:srgbClr val="FFFFFF"/>
                </a:solidFill>
                <a:latin typeface="Georgia" panose="02040502050405020303" pitchFamily="18"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2A702F9-E931-4B61-8D9B-148DE3268E61}" type="slidenum">
              <a:rPr kumimoji="0" lang="ru-RU" altLang="en-US" sz="1800" b="0" i="0" u="none" strike="noStrike" kern="1200" cap="none" spc="0" normalizeH="0" baseline="0" noProof="0" smtClean="0">
                <a:ln>
                  <a:noFill/>
                </a:ln>
                <a:solidFill>
                  <a:srgbClr val="FFFFFF"/>
                </a:solidFill>
                <a:effectLst/>
                <a:uLnTx/>
                <a:uFillTx/>
                <a:latin typeface="Georgia" panose="02040502050405020303" pitchFamily="18"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ru-RU" altLang="en-US" sz="1800" b="0" i="0" u="none" strike="noStrike" kern="1200" cap="none" spc="0" normalizeH="0" baseline="0" noProof="0">
              <a:ln>
                <a:noFill/>
              </a:ln>
              <a:solidFill>
                <a:srgbClr val="FFFFFF"/>
              </a:solidFill>
              <a:effectLst/>
              <a:uLnTx/>
              <a:uFillTx/>
              <a:latin typeface="Georgia" panose="02040502050405020303" pitchFamily="18" charset="0"/>
              <a:ea typeface="+mn-ea"/>
              <a:cs typeface="Arial" panose="020B0604020202020204" pitchFamily="34" charset="0"/>
            </a:endParaRPr>
          </a:p>
        </p:txBody>
      </p:sp>
    </p:spTree>
    <p:extLst>
      <p:ext uri="{BB962C8B-B14F-4D97-AF65-F5344CB8AC3E}">
        <p14:creationId xmlns:p14="http://schemas.microsoft.com/office/powerpoint/2010/main" val="3525482341"/>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ransition>
    <p:cut/>
  </p:transition>
  <p:txStyles>
    <p:titleStyle>
      <a:lvl1pPr algn="l" rtl="0" fontAlgn="base">
        <a:spcBef>
          <a:spcPct val="0"/>
        </a:spcBef>
        <a:spcAft>
          <a:spcPct val="0"/>
        </a:spcAft>
        <a:defRPr sz="4000" kern="1200">
          <a:solidFill>
            <a:schemeClr val="tx2"/>
          </a:solidFill>
          <a:latin typeface="+mj-lt"/>
          <a:ea typeface="+mj-ea"/>
          <a:cs typeface="+mj-cs"/>
        </a:defRPr>
      </a:lvl1pPr>
      <a:lvl2pPr algn="l" rtl="0" fontAlgn="base">
        <a:spcBef>
          <a:spcPct val="0"/>
        </a:spcBef>
        <a:spcAft>
          <a:spcPct val="0"/>
        </a:spcAft>
        <a:defRPr sz="4000">
          <a:solidFill>
            <a:schemeClr val="tx2"/>
          </a:solidFill>
          <a:latin typeface="Trebuchet MS" panose="020B0603020202020204" pitchFamily="34" charset="0"/>
        </a:defRPr>
      </a:lvl2pPr>
      <a:lvl3pPr algn="l" rtl="0" fontAlgn="base">
        <a:spcBef>
          <a:spcPct val="0"/>
        </a:spcBef>
        <a:spcAft>
          <a:spcPct val="0"/>
        </a:spcAft>
        <a:defRPr sz="4000">
          <a:solidFill>
            <a:schemeClr val="tx2"/>
          </a:solidFill>
          <a:latin typeface="Trebuchet MS" panose="020B0603020202020204" pitchFamily="34" charset="0"/>
        </a:defRPr>
      </a:lvl3pPr>
      <a:lvl4pPr algn="l" rtl="0" fontAlgn="base">
        <a:spcBef>
          <a:spcPct val="0"/>
        </a:spcBef>
        <a:spcAft>
          <a:spcPct val="0"/>
        </a:spcAft>
        <a:defRPr sz="4000">
          <a:solidFill>
            <a:schemeClr val="tx2"/>
          </a:solidFill>
          <a:latin typeface="Trebuchet MS" panose="020B0603020202020204" pitchFamily="34" charset="0"/>
        </a:defRPr>
      </a:lvl4pPr>
      <a:lvl5pPr algn="l" rtl="0" fontAlgn="base">
        <a:spcBef>
          <a:spcPct val="0"/>
        </a:spcBef>
        <a:spcAft>
          <a:spcPct val="0"/>
        </a:spcAft>
        <a:defRPr sz="4000">
          <a:solidFill>
            <a:schemeClr val="tx2"/>
          </a:solidFill>
          <a:latin typeface="Trebuchet MS" panose="020B0603020202020204" pitchFamily="34" charset="0"/>
        </a:defRPr>
      </a:lvl5pPr>
      <a:lvl6pPr marL="457200" algn="l" rtl="0" fontAlgn="base">
        <a:spcBef>
          <a:spcPct val="0"/>
        </a:spcBef>
        <a:spcAft>
          <a:spcPct val="0"/>
        </a:spcAft>
        <a:defRPr sz="4000">
          <a:solidFill>
            <a:schemeClr val="tx2"/>
          </a:solidFill>
          <a:latin typeface="Trebuchet MS" panose="020B0603020202020204" pitchFamily="34" charset="0"/>
        </a:defRPr>
      </a:lvl6pPr>
      <a:lvl7pPr marL="914400" algn="l" rtl="0" fontAlgn="base">
        <a:spcBef>
          <a:spcPct val="0"/>
        </a:spcBef>
        <a:spcAft>
          <a:spcPct val="0"/>
        </a:spcAft>
        <a:defRPr sz="4000">
          <a:solidFill>
            <a:schemeClr val="tx2"/>
          </a:solidFill>
          <a:latin typeface="Trebuchet MS" panose="020B0603020202020204" pitchFamily="34" charset="0"/>
        </a:defRPr>
      </a:lvl7pPr>
      <a:lvl8pPr marL="1371600" algn="l" rtl="0" fontAlgn="base">
        <a:spcBef>
          <a:spcPct val="0"/>
        </a:spcBef>
        <a:spcAft>
          <a:spcPct val="0"/>
        </a:spcAft>
        <a:defRPr sz="4000">
          <a:solidFill>
            <a:schemeClr val="tx2"/>
          </a:solidFill>
          <a:latin typeface="Trebuchet MS" panose="020B0603020202020204" pitchFamily="34" charset="0"/>
        </a:defRPr>
      </a:lvl8pPr>
      <a:lvl9pPr marL="1828800" algn="l" rtl="0" fontAlgn="base">
        <a:spcBef>
          <a:spcPct val="0"/>
        </a:spcBef>
        <a:spcAft>
          <a:spcPct val="0"/>
        </a:spcAft>
        <a:defRPr sz="4000">
          <a:solidFill>
            <a:schemeClr val="tx2"/>
          </a:solidFill>
          <a:latin typeface="Trebuchet MS" panose="020B0603020202020204" pitchFamily="34" charset="0"/>
        </a:defRPr>
      </a:lvl9pPr>
    </p:titleStyle>
    <p:bodyStyle>
      <a:lvl1pPr marL="365125" indent="-255588" algn="l" rtl="0" fontAlgn="base">
        <a:spcBef>
          <a:spcPts val="300"/>
        </a:spcBef>
        <a:spcAft>
          <a:spcPct val="0"/>
        </a:spcAft>
        <a:buClr>
          <a:srgbClr val="A04DA3"/>
        </a:buClr>
        <a:buFont typeface="Georgia" panose="02040502050405020303" pitchFamily="18" charset="0"/>
        <a:buChar char="•"/>
        <a:defRPr sz="2800" kern="1200">
          <a:solidFill>
            <a:schemeClr val="tx1"/>
          </a:solidFill>
          <a:latin typeface="+mn-lt"/>
          <a:ea typeface="+mn-ea"/>
          <a:cs typeface="+mn-cs"/>
        </a:defRPr>
      </a:lvl1pPr>
      <a:lvl2pPr marL="657225" indent="-246063" algn="l" rtl="0" fontAlgn="base">
        <a:spcBef>
          <a:spcPts val="300"/>
        </a:spcBef>
        <a:spcAft>
          <a:spcPct val="0"/>
        </a:spcAft>
        <a:buClr>
          <a:schemeClr val="accent2"/>
        </a:buClr>
        <a:buFont typeface="Georgia" panose="02040502050405020303" pitchFamily="18" charset="0"/>
        <a:buChar char="▫"/>
        <a:defRPr sz="2600" kern="1200">
          <a:solidFill>
            <a:schemeClr val="accent2"/>
          </a:solidFill>
          <a:latin typeface="+mn-lt"/>
          <a:ea typeface="+mn-ea"/>
          <a:cs typeface="+mn-cs"/>
        </a:defRPr>
      </a:lvl2pPr>
      <a:lvl3pPr marL="922338" indent="-219075" algn="l" rtl="0" fontAlgn="base">
        <a:spcBef>
          <a:spcPts val="300"/>
        </a:spcBef>
        <a:spcAft>
          <a:spcPct val="0"/>
        </a:spcAft>
        <a:buClr>
          <a:schemeClr val="accent1"/>
        </a:buClr>
        <a:buFont typeface="Wingdings 2" panose="05020102010507070707" pitchFamily="18" charset="2"/>
        <a:buChar char=""/>
        <a:defRPr sz="2400" kern="1200">
          <a:solidFill>
            <a:schemeClr val="accent1"/>
          </a:solidFill>
          <a:latin typeface="+mn-lt"/>
          <a:ea typeface="+mn-ea"/>
          <a:cs typeface="+mn-cs"/>
        </a:defRPr>
      </a:lvl3pPr>
      <a:lvl4pPr marL="1179513" indent="-200025" algn="l" rtl="0" fontAlgn="base">
        <a:spcBef>
          <a:spcPts val="300"/>
        </a:spcBef>
        <a:spcAft>
          <a:spcPct val="0"/>
        </a:spcAft>
        <a:buClr>
          <a:schemeClr val="accent1"/>
        </a:buClr>
        <a:buFont typeface="Wingdings 2" panose="05020102010507070707" pitchFamily="18" charset="2"/>
        <a:buChar char=""/>
        <a:defRPr sz="2200" kern="1200">
          <a:solidFill>
            <a:schemeClr val="accent1"/>
          </a:solidFill>
          <a:latin typeface="+mn-lt"/>
          <a:ea typeface="+mn-ea"/>
          <a:cs typeface="+mn-cs"/>
        </a:defRPr>
      </a:lvl4pPr>
      <a:lvl5pPr marL="1389063" indent="-182563" algn="l" rtl="0" fontAlgn="base">
        <a:spcBef>
          <a:spcPts val="300"/>
        </a:spcBef>
        <a:spcAft>
          <a:spcPct val="0"/>
        </a:spcAft>
        <a:buClr>
          <a:srgbClr val="A04DA3"/>
        </a:buClr>
        <a:buFont typeface="Georgia" panose="02040502050405020303" pitchFamily="18" charset="0"/>
        <a:buChar char="▫"/>
        <a:defRPr sz="2000" kern="1200">
          <a:solidFill>
            <a:srgbClr val="A04DA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7.xml"/><Relationship Id="rId4" Type="http://schemas.openxmlformats.org/officeDocument/2006/relationships/image" Target="../media/image2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35.xml"/><Relationship Id="rId1" Type="http://schemas.openxmlformats.org/officeDocument/2006/relationships/video" Target="NUL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7" Type="http://schemas.openxmlformats.org/officeDocument/2006/relationships/image" Target="../media/image27.jpeg"/><Relationship Id="rId2" Type="http://schemas.openxmlformats.org/officeDocument/2006/relationships/notesSlide" Target="../notesSlides/notesSlide2.xml"/><Relationship Id="rId1" Type="http://schemas.openxmlformats.org/officeDocument/2006/relationships/slideLayout" Target="../slideLayouts/slideLayout49.xml"/><Relationship Id="rId6" Type="http://schemas.openxmlformats.org/officeDocument/2006/relationships/image" Target="../media/image26.jpeg"/><Relationship Id="rId5" Type="http://schemas.openxmlformats.org/officeDocument/2006/relationships/image" Target="../media/image25.jpeg"/><Relationship Id="rId4" Type="http://schemas.openxmlformats.org/officeDocument/2006/relationships/image" Target="../media/image24.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1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71.xml"/><Relationship Id="rId4" Type="http://schemas.openxmlformats.org/officeDocument/2006/relationships/image" Target="../media/image30.jpeg"/></Relationships>
</file>

<file path=ppt/slides/_rels/slide18.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82.xml"/><Relationship Id="rId4" Type="http://schemas.openxmlformats.org/officeDocument/2006/relationships/image" Target="../media/image33.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slideLayout" Target="../slideLayouts/slideLayout123.xml"/><Relationship Id="rId1" Type="http://schemas.openxmlformats.org/officeDocument/2006/relationships/video" Target="NUL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Содержимое 3"/>
          <p:cNvSpPr>
            <a:spLocks noGrp="1"/>
          </p:cNvSpPr>
          <p:nvPr>
            <p:ph idx="1"/>
          </p:nvPr>
        </p:nvSpPr>
        <p:spPr>
          <a:xfrm>
            <a:off x="428596" y="1500174"/>
            <a:ext cx="8286808" cy="5357826"/>
          </a:xfrm>
        </p:spPr>
        <p:style>
          <a:lnRef idx="0">
            <a:schemeClr val="accent3"/>
          </a:lnRef>
          <a:fillRef idx="1002">
            <a:schemeClr val="dk2"/>
          </a:fillRef>
          <a:effectRef idx="3">
            <a:schemeClr val="accent3"/>
          </a:effectRef>
          <a:fontRef idx="minor">
            <a:schemeClr val="lt1"/>
          </a:fontRef>
        </p:style>
        <p:txBody>
          <a:bodyPr>
            <a:normAutofit/>
          </a:bodyPr>
          <a:lstStyle/>
          <a:p>
            <a:r>
              <a:rPr lang="az-Latn-AZ" dirty="0">
                <a:solidFill>
                  <a:srgbClr val="FFFF00"/>
                </a:solidFill>
              </a:rPr>
              <a:t>Tarixi qaynaqlardan məlum olur ki, lap qədim zamanlardan məzmunlu,aydın,yığcam,təsirli nitqə malik olan adamlar cəmiyyət tərəfindən həmişə yüksək qiymətləndirilmişdir. </a:t>
            </a:r>
            <a:br>
              <a:rPr lang="az-Latn-AZ" dirty="0">
                <a:solidFill>
                  <a:srgbClr val="FFFF00"/>
                </a:solidFill>
              </a:rPr>
            </a:br>
            <a:r>
              <a:rPr lang="az-Latn-AZ" dirty="0">
                <a:solidFill>
                  <a:srgbClr val="FFFF00"/>
                </a:solidFill>
              </a:rPr>
              <a:t>Miladdan əvvəl Qədim Misirdə, Hindistanda,Çində və digər yerlərdə görkəmli natiqlər yetişmişdir. Lakin natiqlik sənətinin əsl vətəni qədim Yunanıstan olmuşdur və natiqlik bir elm kimi Yunanıstanda meydana gəlmiş, inkişaf etmişdir.</a:t>
            </a:r>
          </a:p>
        </p:txBody>
      </p:sp>
      <p:graphicFrame>
        <p:nvGraphicFramePr>
          <p:cNvPr id="6" name="Схема 5"/>
          <p:cNvGraphicFramePr/>
          <p:nvPr/>
        </p:nvGraphicFramePr>
        <p:xfrm>
          <a:off x="457200" y="152400"/>
          <a:ext cx="8229600" cy="121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1" descr="C:\Users\Fariza\Desktop\azdili\edebiyyat-191120131-14-638.jpg"/>
          <p:cNvPicPr>
            <a:picLocks noChangeAspect="1" noChangeArrowheads="1"/>
          </p:cNvPicPr>
          <p:nvPr/>
        </p:nvPicPr>
        <p:blipFill>
          <a:blip r:embed="rId8" cstate="print"/>
          <a:srcRect/>
          <a:stretch>
            <a:fillRect/>
          </a:stretch>
        </p:blipFill>
        <p:spPr bwMode="auto">
          <a:xfrm>
            <a:off x="5715008" y="4714884"/>
            <a:ext cx="2756097" cy="1857388"/>
          </a:xfrm>
          <a:prstGeom prst="rect">
            <a:avLst/>
          </a:prstGeom>
          <a:noFill/>
        </p:spPr>
      </p:pic>
    </p:spTree>
  </p:cSld>
  <p:clrMapOvr>
    <a:masterClrMapping/>
  </p:clrMapOvr>
  <p:transition>
    <p:newsfla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5652120" cy="5509200"/>
          </a:xfrm>
          <a:prstGeom prst="rect">
            <a:avLst/>
          </a:prstGeom>
        </p:spPr>
        <p:txBody>
          <a:bodyPr wrap="square">
            <a:spAutoFit/>
          </a:bodyPr>
          <a:lstStyle/>
          <a:p>
            <a:pPr lvl="0"/>
            <a:r>
              <a:rPr lang="az-Latn-AZ" sz="3200" dirty="0">
                <a:solidFill>
                  <a:srgbClr val="FFFF00"/>
                </a:solidFill>
              </a:rPr>
              <a:t>Natiqlik nəzəriyyəsinə dair rus dilində ilk elmi kitabların Rusiyada yazılması  M.V.Lomonosovun adı ilə bağlıdır.Bu böyük alimin 1748-ci ildə çapdan çıxan “Kratkoye rukovodstvo krasnoreçiy” adlı əsəri həm rus ədəbi dilinin inkişafında, həm də natiqlik sənətinin təkamülündə xüsusi əhəmiyyətə malikdir.</a:t>
            </a:r>
            <a:endParaRPr lang="ru-RU" sz="3200" dirty="0">
              <a:solidFill>
                <a:srgbClr val="FFFF00"/>
              </a:solidFill>
            </a:endParaRPr>
          </a:p>
        </p:txBody>
      </p:sp>
      <p:pic>
        <p:nvPicPr>
          <p:cNvPr id="3" name="Picture 2"/>
          <p:cNvPicPr>
            <a:picLocks noChangeAspect="1"/>
          </p:cNvPicPr>
          <p:nvPr/>
        </p:nvPicPr>
        <p:blipFill>
          <a:blip r:embed="rId2"/>
          <a:stretch>
            <a:fillRect/>
          </a:stretch>
        </p:blipFill>
        <p:spPr>
          <a:xfrm>
            <a:off x="5652120" y="53682"/>
            <a:ext cx="3328589" cy="5751582"/>
          </a:xfrm>
          <a:prstGeom prst="rect">
            <a:avLst/>
          </a:prstGeom>
        </p:spPr>
      </p:pic>
    </p:spTree>
    <p:extLst>
      <p:ext uri="{BB962C8B-B14F-4D97-AF65-F5344CB8AC3E}">
        <p14:creationId xmlns:p14="http://schemas.microsoft.com/office/powerpoint/2010/main" val="4586266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9144000" cy="6858000"/>
          </a:xfrm>
          <a:solidFill>
            <a:schemeClr val="bg2">
              <a:lumMod val="75000"/>
            </a:schemeClr>
          </a:solidFill>
        </p:spPr>
        <p:txBody>
          <a:bodyPr>
            <a:normAutofit/>
          </a:bodyPr>
          <a:lstStyle/>
          <a:p>
            <a:pPr algn="l">
              <a:buClr>
                <a:schemeClr val="tx1"/>
              </a:buClr>
            </a:pPr>
            <a:r>
              <a:rPr lang="az-Latn-AZ" sz="9800" dirty="0">
                <a:solidFill>
                  <a:schemeClr val="tx1">
                    <a:lumMod val="95000"/>
                    <a:lumOff val="5000"/>
                  </a:schemeClr>
                </a:solidFill>
              </a:rPr>
              <a:t>Aforizmlər</a:t>
            </a:r>
            <a:r>
              <a:rPr lang="az-Latn-AZ" sz="9800" dirty="0"/>
              <a:t> </a:t>
            </a:r>
            <a:r>
              <a:rPr lang="az-Latn-AZ" dirty="0"/>
              <a:t>   </a:t>
            </a:r>
            <a:br>
              <a:rPr lang="az-Latn-AZ" dirty="0"/>
            </a:br>
            <a:r>
              <a:rPr lang="en-US" b="1" i="1" dirty="0" err="1"/>
              <a:t>Dil</a:t>
            </a:r>
            <a:r>
              <a:rPr lang="en-US" b="1" i="1" dirty="0"/>
              <a:t> </a:t>
            </a:r>
            <a:r>
              <a:rPr lang="en-US" b="1" i="1" dirty="0" err="1"/>
              <a:t>insan</a:t>
            </a:r>
            <a:r>
              <a:rPr lang="az-Latn-AZ" b="1" i="1" dirty="0"/>
              <a:t>ı dəyərləndirmək üçün vasitədir</a:t>
            </a:r>
            <a:r>
              <a:rPr lang="en-US" dirty="0"/>
              <a:t>(M</a:t>
            </a:r>
            <a:r>
              <a:rPr lang="az-Latn-AZ" dirty="0"/>
              <a:t>ühəmməd Peyğəmbər</a:t>
            </a:r>
            <a:r>
              <a:rPr lang="en-US" dirty="0"/>
              <a:t>)</a:t>
            </a:r>
            <a:br>
              <a:rPr lang="az-Latn-AZ" dirty="0"/>
            </a:br>
            <a:r>
              <a:rPr lang="az-Latn-AZ" b="1" i="1" dirty="0"/>
              <a:t>Birinə elə bir söz söylə ki</a:t>
            </a:r>
            <a:r>
              <a:rPr lang="en-US" b="1" i="1" dirty="0"/>
              <a:t>,</a:t>
            </a:r>
            <a:r>
              <a:rPr lang="az-Latn-AZ" b="1" i="1" dirty="0"/>
              <a:t> ya yaşat</a:t>
            </a:r>
            <a:r>
              <a:rPr lang="en-US" b="1" i="1" dirty="0"/>
              <a:t>,</a:t>
            </a:r>
            <a:r>
              <a:rPr lang="az-Latn-AZ" b="1" i="1" dirty="0"/>
              <a:t> ya da öldür</a:t>
            </a:r>
            <a:r>
              <a:rPr lang="en-US" b="1" i="1" dirty="0"/>
              <a:t>;</a:t>
            </a:r>
            <a:r>
              <a:rPr lang="az-Latn-AZ" b="1" i="1" dirty="0"/>
              <a:t> amma yaralı buraxma</a:t>
            </a:r>
            <a:r>
              <a:rPr lang="en-US" dirty="0"/>
              <a:t>(</a:t>
            </a:r>
            <a:r>
              <a:rPr lang="az-Latn-AZ" dirty="0"/>
              <a:t>Şəms Təbrizi</a:t>
            </a:r>
            <a:r>
              <a:rPr lang="en-US" dirty="0"/>
              <a:t>)  </a:t>
            </a:r>
            <a:br>
              <a:rPr lang="en-US" dirty="0"/>
            </a:br>
            <a:r>
              <a:rPr lang="en-US" b="1" i="1" dirty="0"/>
              <a:t>Dan</a:t>
            </a:r>
            <a:r>
              <a:rPr lang="az-Latn-AZ" b="1" i="1" dirty="0"/>
              <a:t>ış </a:t>
            </a:r>
            <a:r>
              <a:rPr lang="en-US" b="1" i="1" dirty="0" err="1"/>
              <a:t>ki</a:t>
            </a:r>
            <a:r>
              <a:rPr lang="en-US" b="1" i="1" dirty="0"/>
              <a:t>,</a:t>
            </a:r>
            <a:r>
              <a:rPr lang="az-Latn-AZ" b="1" i="1" dirty="0"/>
              <a:t> səni görüm</a:t>
            </a:r>
            <a:r>
              <a:rPr lang="en-US" dirty="0"/>
              <a:t>(</a:t>
            </a:r>
            <a:r>
              <a:rPr lang="az-Latn-AZ" dirty="0"/>
              <a:t>Sokrat</a:t>
            </a:r>
            <a:r>
              <a:rPr lang="en-US" dirty="0"/>
              <a:t>)</a:t>
            </a:r>
            <a:br>
              <a:rPr lang="az-Latn-AZ" dirty="0"/>
            </a:br>
            <a:endParaRPr lang="ru-RU" dirty="0"/>
          </a:p>
        </p:txBody>
      </p:sp>
    </p:spTree>
    <p:extLst>
      <p:ext uri="{BB962C8B-B14F-4D97-AF65-F5344CB8AC3E}">
        <p14:creationId xmlns:p14="http://schemas.microsoft.com/office/powerpoint/2010/main" val="12647771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500034" y="3786190"/>
            <a:ext cx="4572000" cy="646331"/>
          </a:xfrm>
          <a:prstGeom prst="rect">
            <a:avLst/>
          </a:prstGeom>
        </p:spPr>
        <p:txBody>
          <a:bodyPr>
            <a:spAutoFit/>
          </a:bodyPr>
          <a:lstStyle/>
          <a:p>
            <a:r>
              <a:rPr lang="en-US" dirty="0" err="1">
                <a:solidFill>
                  <a:srgbClr val="FFFF00"/>
                </a:solidFill>
              </a:rPr>
              <a:t>Cəbhədə</a:t>
            </a:r>
            <a:r>
              <a:rPr lang="en-US" dirty="0">
                <a:solidFill>
                  <a:srgbClr val="FFFF00"/>
                </a:solidFill>
              </a:rPr>
              <a:t> </a:t>
            </a:r>
            <a:r>
              <a:rPr lang="en-US" dirty="0" err="1">
                <a:solidFill>
                  <a:srgbClr val="FFFF00"/>
                </a:solidFill>
              </a:rPr>
              <a:t>qılınca</a:t>
            </a:r>
            <a:r>
              <a:rPr lang="en-US" dirty="0">
                <a:solidFill>
                  <a:srgbClr val="FFFF00"/>
                </a:solidFill>
              </a:rPr>
              <a:t>, </a:t>
            </a:r>
            <a:r>
              <a:rPr lang="en-US" dirty="0" err="1">
                <a:solidFill>
                  <a:srgbClr val="FFFF00"/>
                </a:solidFill>
              </a:rPr>
              <a:t>məclisdə</a:t>
            </a:r>
            <a:r>
              <a:rPr lang="en-US" dirty="0">
                <a:solidFill>
                  <a:srgbClr val="FFFF00"/>
                </a:solidFill>
              </a:rPr>
              <a:t> </a:t>
            </a:r>
            <a:r>
              <a:rPr lang="en-US" dirty="0" err="1">
                <a:solidFill>
                  <a:srgbClr val="FFFF00"/>
                </a:solidFill>
              </a:rPr>
              <a:t>gözəl</a:t>
            </a:r>
            <a:r>
              <a:rPr lang="en-US" dirty="0">
                <a:solidFill>
                  <a:srgbClr val="FFFF00"/>
                </a:solidFill>
              </a:rPr>
              <a:t> </a:t>
            </a:r>
            <a:r>
              <a:rPr lang="en-US" dirty="0" err="1">
                <a:solidFill>
                  <a:srgbClr val="FFFF00"/>
                </a:solidFill>
              </a:rPr>
              <a:t>nitqə</a:t>
            </a:r>
            <a:r>
              <a:rPr lang="en-US" dirty="0">
                <a:solidFill>
                  <a:srgbClr val="FFFF00"/>
                </a:solidFill>
              </a:rPr>
              <a:t> </a:t>
            </a:r>
            <a:r>
              <a:rPr lang="en-US" dirty="0" err="1">
                <a:solidFill>
                  <a:srgbClr val="FFFF00"/>
                </a:solidFill>
              </a:rPr>
              <a:t>malik</a:t>
            </a:r>
            <a:r>
              <a:rPr lang="en-US" dirty="0">
                <a:solidFill>
                  <a:srgbClr val="FFFF00"/>
                </a:solidFill>
              </a:rPr>
              <a:t> </a:t>
            </a:r>
            <a:r>
              <a:rPr lang="en-US" dirty="0" err="1">
                <a:solidFill>
                  <a:srgbClr val="FFFF00"/>
                </a:solidFill>
              </a:rPr>
              <a:t>olanlar</a:t>
            </a:r>
            <a:r>
              <a:rPr lang="en-US" dirty="0">
                <a:solidFill>
                  <a:srgbClr val="FFFF00"/>
                </a:solidFill>
              </a:rPr>
              <a:t> </a:t>
            </a:r>
            <a:r>
              <a:rPr lang="en-US" dirty="0" err="1">
                <a:solidFill>
                  <a:srgbClr val="FFFF00"/>
                </a:solidFill>
              </a:rPr>
              <a:t>qəhrəmandır</a:t>
            </a:r>
            <a:r>
              <a:rPr lang="en-US" dirty="0">
                <a:solidFill>
                  <a:srgbClr val="FFFF00"/>
                </a:solidFill>
              </a:rPr>
              <a:t> </a:t>
            </a:r>
            <a:r>
              <a:rPr lang="en-US" b="1" i="1" dirty="0">
                <a:solidFill>
                  <a:srgbClr val="FFFF00"/>
                </a:solidFill>
              </a:rPr>
              <a:t>(</a:t>
            </a:r>
            <a:r>
              <a:rPr lang="en-US" b="1" i="1" dirty="0" err="1">
                <a:solidFill>
                  <a:srgbClr val="FFFF00"/>
                </a:solidFill>
              </a:rPr>
              <a:t>M.S.Ordubadi</a:t>
            </a:r>
            <a:r>
              <a:rPr lang="en-US" b="1" i="1" dirty="0">
                <a:solidFill>
                  <a:srgbClr val="FFFF00"/>
                </a:solidFill>
              </a:rPr>
              <a:t>). </a:t>
            </a:r>
            <a:endParaRPr lang="ru-RU" dirty="0">
              <a:solidFill>
                <a:srgbClr val="FFFF00"/>
              </a:solidFill>
            </a:endParaRPr>
          </a:p>
        </p:txBody>
      </p:sp>
      <p:sp>
        <p:nvSpPr>
          <p:cNvPr id="3" name="Прямоугольник 2"/>
          <p:cNvSpPr/>
          <p:nvPr/>
        </p:nvSpPr>
        <p:spPr>
          <a:xfrm>
            <a:off x="357158" y="214290"/>
            <a:ext cx="3350746" cy="1908215"/>
          </a:xfrm>
          <a:prstGeom prst="rect">
            <a:avLst/>
          </a:prstGeom>
        </p:spPr>
        <p:txBody>
          <a:bodyPr wrap="square">
            <a:spAutoFit/>
          </a:bodyPr>
          <a:lstStyle/>
          <a:p>
            <a:r>
              <a:rPr lang="en-US" sz="2000" dirty="0" err="1">
                <a:solidFill>
                  <a:srgbClr val="002060"/>
                </a:solidFill>
              </a:rPr>
              <a:t>Sözün</a:t>
            </a:r>
            <a:r>
              <a:rPr lang="en-US" sz="2000" dirty="0">
                <a:solidFill>
                  <a:srgbClr val="002060"/>
                </a:solidFill>
              </a:rPr>
              <a:t> </a:t>
            </a:r>
            <a:r>
              <a:rPr lang="en-US" sz="2000" dirty="0" err="1">
                <a:solidFill>
                  <a:srgbClr val="002060"/>
                </a:solidFill>
              </a:rPr>
              <a:t>qanadları</a:t>
            </a:r>
            <a:r>
              <a:rPr lang="en-US" sz="2000" dirty="0">
                <a:solidFill>
                  <a:srgbClr val="002060"/>
                </a:solidFill>
              </a:rPr>
              <a:t> </a:t>
            </a:r>
            <a:r>
              <a:rPr lang="en-US" sz="2000" dirty="0" err="1">
                <a:solidFill>
                  <a:srgbClr val="002060"/>
                </a:solidFill>
              </a:rPr>
              <a:t>var</a:t>
            </a:r>
            <a:r>
              <a:rPr lang="en-US" sz="2000" dirty="0">
                <a:solidFill>
                  <a:srgbClr val="002060"/>
                </a:solidFill>
              </a:rPr>
              <a:t>, </a:t>
            </a:r>
            <a:r>
              <a:rPr lang="en-US" sz="2000" dirty="0" err="1">
                <a:solidFill>
                  <a:srgbClr val="002060"/>
                </a:solidFill>
              </a:rPr>
              <a:t>quş</a:t>
            </a:r>
            <a:r>
              <a:rPr lang="en-US" sz="2000" dirty="0">
                <a:solidFill>
                  <a:srgbClr val="002060"/>
                </a:solidFill>
              </a:rPr>
              <a:t> </a:t>
            </a:r>
            <a:r>
              <a:rPr lang="en-US" sz="2000" dirty="0" err="1">
                <a:solidFill>
                  <a:srgbClr val="002060"/>
                </a:solidFill>
              </a:rPr>
              <a:t>kimi</a:t>
            </a:r>
            <a:r>
              <a:rPr lang="en-US" sz="2000" dirty="0">
                <a:solidFill>
                  <a:srgbClr val="002060"/>
                </a:solidFill>
              </a:rPr>
              <a:t> </a:t>
            </a:r>
            <a:endParaRPr lang="az-Latn-AZ" sz="2000" dirty="0">
              <a:solidFill>
                <a:srgbClr val="002060"/>
              </a:solidFill>
            </a:endParaRPr>
          </a:p>
          <a:p>
            <a:r>
              <a:rPr lang="en-US" sz="2000" dirty="0" err="1">
                <a:solidFill>
                  <a:srgbClr val="002060"/>
                </a:solidFill>
              </a:rPr>
              <a:t>incə-incə</a:t>
            </a:r>
            <a:r>
              <a:rPr lang="en-US" sz="2000" dirty="0">
                <a:solidFill>
                  <a:srgbClr val="002060"/>
                </a:solidFill>
              </a:rPr>
              <a:t>, </a:t>
            </a:r>
          </a:p>
          <a:p>
            <a:r>
              <a:rPr lang="en-US" sz="2000" dirty="0" err="1">
                <a:solidFill>
                  <a:srgbClr val="002060"/>
                </a:solidFill>
              </a:rPr>
              <a:t>Dünyada</a:t>
            </a:r>
            <a:r>
              <a:rPr lang="en-US" sz="2000" dirty="0">
                <a:solidFill>
                  <a:srgbClr val="002060"/>
                </a:solidFill>
              </a:rPr>
              <a:t> </a:t>
            </a:r>
            <a:r>
              <a:rPr lang="en-US" sz="2000" dirty="0" err="1">
                <a:solidFill>
                  <a:srgbClr val="002060"/>
                </a:solidFill>
              </a:rPr>
              <a:t>söz</a:t>
            </a:r>
            <a:r>
              <a:rPr lang="en-US" sz="2000" dirty="0">
                <a:solidFill>
                  <a:srgbClr val="002060"/>
                </a:solidFill>
              </a:rPr>
              <a:t> </a:t>
            </a:r>
            <a:r>
              <a:rPr lang="en-US" sz="2000" dirty="0" err="1">
                <a:solidFill>
                  <a:srgbClr val="002060"/>
                </a:solidFill>
              </a:rPr>
              <a:t>olmasa</a:t>
            </a:r>
            <a:r>
              <a:rPr lang="en-US" sz="2000" dirty="0">
                <a:solidFill>
                  <a:srgbClr val="002060"/>
                </a:solidFill>
              </a:rPr>
              <a:t>, </a:t>
            </a:r>
            <a:r>
              <a:rPr lang="en-US" sz="2000" dirty="0" err="1">
                <a:solidFill>
                  <a:srgbClr val="002060"/>
                </a:solidFill>
              </a:rPr>
              <a:t>nəyə</a:t>
            </a:r>
            <a:r>
              <a:rPr lang="en-US" sz="2000" dirty="0">
                <a:solidFill>
                  <a:srgbClr val="002060"/>
                </a:solidFill>
              </a:rPr>
              <a:t> </a:t>
            </a:r>
            <a:r>
              <a:rPr lang="en-US" sz="2000" dirty="0" err="1">
                <a:solidFill>
                  <a:srgbClr val="002060"/>
                </a:solidFill>
              </a:rPr>
              <a:t>gərək</a:t>
            </a:r>
            <a:r>
              <a:rPr lang="en-US" sz="2000" dirty="0">
                <a:solidFill>
                  <a:srgbClr val="002060"/>
                </a:solidFill>
              </a:rPr>
              <a:t> </a:t>
            </a:r>
            <a:r>
              <a:rPr lang="en-US" sz="2000" dirty="0" err="1">
                <a:solidFill>
                  <a:srgbClr val="002060"/>
                </a:solidFill>
              </a:rPr>
              <a:t>düşüncə</a:t>
            </a:r>
            <a:r>
              <a:rPr lang="en-US" sz="2000" dirty="0">
                <a:solidFill>
                  <a:srgbClr val="002060"/>
                </a:solidFill>
              </a:rPr>
              <a:t>? </a:t>
            </a:r>
          </a:p>
          <a:p>
            <a:r>
              <a:rPr lang="en-US" i="1" dirty="0" err="1">
                <a:solidFill>
                  <a:srgbClr val="002060"/>
                </a:solidFill>
              </a:rPr>
              <a:t>Nizami</a:t>
            </a:r>
            <a:r>
              <a:rPr lang="en-US" i="1" dirty="0">
                <a:solidFill>
                  <a:srgbClr val="002060"/>
                </a:solidFill>
              </a:rPr>
              <a:t> </a:t>
            </a:r>
            <a:endParaRPr lang="ru-RU" i="1" dirty="0">
              <a:solidFill>
                <a:srgbClr val="002060"/>
              </a:solidFill>
            </a:endParaRPr>
          </a:p>
        </p:txBody>
      </p:sp>
      <p:sp>
        <p:nvSpPr>
          <p:cNvPr id="4" name="Прямоугольник 3"/>
          <p:cNvSpPr/>
          <p:nvPr/>
        </p:nvSpPr>
        <p:spPr>
          <a:xfrm>
            <a:off x="357158" y="4786322"/>
            <a:ext cx="4572000" cy="369332"/>
          </a:xfrm>
          <a:prstGeom prst="rect">
            <a:avLst/>
          </a:prstGeom>
        </p:spPr>
        <p:txBody>
          <a:bodyPr>
            <a:spAutoFit/>
          </a:bodyPr>
          <a:lstStyle/>
          <a:p>
            <a:r>
              <a:rPr lang="en-US" dirty="0" err="1">
                <a:solidFill>
                  <a:srgbClr val="7030A0"/>
                </a:solidFill>
              </a:rPr>
              <a:t>Söz</a:t>
            </a:r>
            <a:r>
              <a:rPr lang="en-US" dirty="0">
                <a:solidFill>
                  <a:srgbClr val="7030A0"/>
                </a:solidFill>
              </a:rPr>
              <a:t> </a:t>
            </a:r>
            <a:r>
              <a:rPr lang="en-US" dirty="0" err="1">
                <a:solidFill>
                  <a:srgbClr val="7030A0"/>
                </a:solidFill>
              </a:rPr>
              <a:t>bir</a:t>
            </a:r>
            <a:r>
              <a:rPr lang="en-US" dirty="0">
                <a:solidFill>
                  <a:srgbClr val="7030A0"/>
                </a:solidFill>
              </a:rPr>
              <a:t> </a:t>
            </a:r>
            <a:r>
              <a:rPr lang="en-US" b="1" dirty="0" err="1">
                <a:solidFill>
                  <a:srgbClr val="7030A0"/>
                </a:solidFill>
              </a:rPr>
              <a:t>olsa</a:t>
            </a:r>
            <a:r>
              <a:rPr lang="en-US" dirty="0">
                <a:solidFill>
                  <a:srgbClr val="7030A0"/>
                </a:solidFill>
              </a:rPr>
              <a:t> </a:t>
            </a:r>
            <a:r>
              <a:rPr lang="en-US" dirty="0" err="1">
                <a:solidFill>
                  <a:srgbClr val="7030A0"/>
                </a:solidFill>
              </a:rPr>
              <a:t>dağ</a:t>
            </a:r>
            <a:r>
              <a:rPr lang="en-US" dirty="0">
                <a:solidFill>
                  <a:srgbClr val="7030A0"/>
                </a:solidFill>
              </a:rPr>
              <a:t> </a:t>
            </a:r>
            <a:r>
              <a:rPr lang="en-US" dirty="0" err="1">
                <a:solidFill>
                  <a:srgbClr val="7030A0"/>
                </a:solidFill>
              </a:rPr>
              <a:t>yerindən</a:t>
            </a:r>
            <a:r>
              <a:rPr lang="en-US" dirty="0">
                <a:solidFill>
                  <a:srgbClr val="7030A0"/>
                </a:solidFill>
              </a:rPr>
              <a:t> </a:t>
            </a:r>
            <a:r>
              <a:rPr lang="en-US" dirty="0" err="1">
                <a:solidFill>
                  <a:srgbClr val="7030A0"/>
                </a:solidFill>
              </a:rPr>
              <a:t>oynayar</a:t>
            </a:r>
            <a:r>
              <a:rPr lang="en-US" dirty="0">
                <a:solidFill>
                  <a:srgbClr val="7030A0"/>
                </a:solidFill>
              </a:rPr>
              <a:t>. </a:t>
            </a:r>
            <a:endParaRPr lang="ru-RU" dirty="0">
              <a:solidFill>
                <a:srgbClr val="7030A0"/>
              </a:solidFill>
            </a:endParaRPr>
          </a:p>
        </p:txBody>
      </p:sp>
      <p:sp>
        <p:nvSpPr>
          <p:cNvPr id="5" name="Прямоугольник 4"/>
          <p:cNvSpPr/>
          <p:nvPr/>
        </p:nvSpPr>
        <p:spPr>
          <a:xfrm>
            <a:off x="857224" y="5214950"/>
            <a:ext cx="4788362" cy="369332"/>
          </a:xfrm>
          <a:prstGeom prst="rect">
            <a:avLst/>
          </a:prstGeom>
        </p:spPr>
        <p:txBody>
          <a:bodyPr wrap="none">
            <a:spAutoFit/>
          </a:bodyPr>
          <a:lstStyle/>
          <a:p>
            <a:r>
              <a:rPr lang="en-US" b="1" dirty="0" err="1">
                <a:solidFill>
                  <a:schemeClr val="accent4">
                    <a:lumMod val="50000"/>
                  </a:schemeClr>
                </a:solidFill>
              </a:rPr>
              <a:t>Dadlı</a:t>
            </a:r>
            <a:r>
              <a:rPr lang="en-US" b="1" dirty="0">
                <a:solidFill>
                  <a:schemeClr val="accent4">
                    <a:lumMod val="50000"/>
                  </a:schemeClr>
                </a:solidFill>
              </a:rPr>
              <a:t> </a:t>
            </a:r>
            <a:r>
              <a:rPr lang="en-US" b="1" dirty="0" err="1">
                <a:solidFill>
                  <a:schemeClr val="accent4">
                    <a:lumMod val="50000"/>
                  </a:schemeClr>
                </a:solidFill>
              </a:rPr>
              <a:t>söz</a:t>
            </a:r>
            <a:r>
              <a:rPr lang="en-US" b="1" dirty="0">
                <a:solidFill>
                  <a:schemeClr val="accent4">
                    <a:lumMod val="50000"/>
                  </a:schemeClr>
                </a:solidFill>
              </a:rPr>
              <a:t> dost </a:t>
            </a:r>
            <a:r>
              <a:rPr lang="en-US" b="1" dirty="0" err="1">
                <a:solidFill>
                  <a:schemeClr val="accent4">
                    <a:lumMod val="50000"/>
                  </a:schemeClr>
                </a:solidFill>
              </a:rPr>
              <a:t>qazandırar</a:t>
            </a:r>
            <a:r>
              <a:rPr lang="en-US" b="1" dirty="0">
                <a:solidFill>
                  <a:schemeClr val="accent4">
                    <a:lumMod val="50000"/>
                  </a:schemeClr>
                </a:solidFill>
              </a:rPr>
              <a:t>, </a:t>
            </a:r>
            <a:r>
              <a:rPr lang="en-US" b="1" dirty="0" err="1">
                <a:solidFill>
                  <a:schemeClr val="accent4">
                    <a:lumMod val="50000"/>
                  </a:schemeClr>
                </a:solidFill>
              </a:rPr>
              <a:t>acı</a:t>
            </a:r>
            <a:r>
              <a:rPr lang="en-US" b="1" dirty="0">
                <a:solidFill>
                  <a:schemeClr val="accent4">
                    <a:lumMod val="50000"/>
                  </a:schemeClr>
                </a:solidFill>
              </a:rPr>
              <a:t> </a:t>
            </a:r>
            <a:r>
              <a:rPr lang="en-US" b="1" dirty="0" err="1">
                <a:solidFill>
                  <a:schemeClr val="accent4">
                    <a:lumMod val="50000"/>
                  </a:schemeClr>
                </a:solidFill>
              </a:rPr>
              <a:t>söz</a:t>
            </a:r>
            <a:r>
              <a:rPr lang="en-US" b="1" dirty="0">
                <a:solidFill>
                  <a:schemeClr val="accent4">
                    <a:lumMod val="50000"/>
                  </a:schemeClr>
                </a:solidFill>
              </a:rPr>
              <a:t> </a:t>
            </a:r>
            <a:r>
              <a:rPr lang="en-US" b="1" dirty="0" err="1">
                <a:solidFill>
                  <a:schemeClr val="accent4">
                    <a:lumMod val="50000"/>
                  </a:schemeClr>
                </a:solidFill>
              </a:rPr>
              <a:t>düşmən</a:t>
            </a:r>
            <a:r>
              <a:rPr lang="en-US" b="1" dirty="0">
                <a:solidFill>
                  <a:schemeClr val="accent4">
                    <a:lumMod val="50000"/>
                  </a:schemeClr>
                </a:solidFill>
              </a:rPr>
              <a:t>. </a:t>
            </a:r>
            <a:endParaRPr lang="ru-RU" b="1" dirty="0">
              <a:solidFill>
                <a:schemeClr val="accent4">
                  <a:lumMod val="50000"/>
                </a:schemeClr>
              </a:solidFill>
            </a:endParaRPr>
          </a:p>
        </p:txBody>
      </p:sp>
      <p:sp>
        <p:nvSpPr>
          <p:cNvPr id="7" name="Прямоугольник 6"/>
          <p:cNvSpPr/>
          <p:nvPr/>
        </p:nvSpPr>
        <p:spPr>
          <a:xfrm>
            <a:off x="214282" y="5643578"/>
            <a:ext cx="4724820" cy="369332"/>
          </a:xfrm>
          <a:prstGeom prst="rect">
            <a:avLst/>
          </a:prstGeom>
        </p:spPr>
        <p:txBody>
          <a:bodyPr wrap="none">
            <a:spAutoFit/>
          </a:bodyPr>
          <a:lstStyle/>
          <a:p>
            <a:r>
              <a:rPr lang="en-US" b="1" dirty="0" err="1">
                <a:solidFill>
                  <a:srgbClr val="002060"/>
                </a:solidFill>
              </a:rPr>
              <a:t>Sözünü</a:t>
            </a:r>
            <a:r>
              <a:rPr lang="en-US" dirty="0">
                <a:solidFill>
                  <a:srgbClr val="002060"/>
                </a:solidFill>
              </a:rPr>
              <a:t> </a:t>
            </a:r>
            <a:r>
              <a:rPr lang="en-US" dirty="0" err="1">
                <a:solidFill>
                  <a:srgbClr val="002060"/>
                </a:solidFill>
              </a:rPr>
              <a:t>bilməyən</a:t>
            </a:r>
            <a:r>
              <a:rPr lang="en-US" dirty="0">
                <a:solidFill>
                  <a:srgbClr val="002060"/>
                </a:solidFill>
              </a:rPr>
              <a:t> </a:t>
            </a:r>
            <a:r>
              <a:rPr lang="en-US" dirty="0" err="1">
                <a:solidFill>
                  <a:srgbClr val="002060"/>
                </a:solidFill>
              </a:rPr>
              <a:t>ağız</a:t>
            </a:r>
            <a:r>
              <a:rPr lang="en-US" dirty="0">
                <a:solidFill>
                  <a:srgbClr val="002060"/>
                </a:solidFill>
              </a:rPr>
              <a:t> </a:t>
            </a:r>
            <a:r>
              <a:rPr lang="en-US" dirty="0" err="1">
                <a:solidFill>
                  <a:srgbClr val="002060"/>
                </a:solidFill>
              </a:rPr>
              <a:t>başa</a:t>
            </a:r>
            <a:r>
              <a:rPr lang="en-US" dirty="0">
                <a:solidFill>
                  <a:srgbClr val="002060"/>
                </a:solidFill>
              </a:rPr>
              <a:t> </a:t>
            </a:r>
            <a:r>
              <a:rPr lang="en-US" dirty="0" err="1">
                <a:solidFill>
                  <a:srgbClr val="002060"/>
                </a:solidFill>
              </a:rPr>
              <a:t>toxmaq</a:t>
            </a:r>
            <a:r>
              <a:rPr lang="en-US" dirty="0">
                <a:solidFill>
                  <a:srgbClr val="002060"/>
                </a:solidFill>
              </a:rPr>
              <a:t> </a:t>
            </a:r>
            <a:r>
              <a:rPr lang="en-US" dirty="0" err="1">
                <a:solidFill>
                  <a:srgbClr val="002060"/>
                </a:solidFill>
              </a:rPr>
              <a:t>vurdurar</a:t>
            </a:r>
            <a:r>
              <a:rPr lang="en-US" dirty="0">
                <a:solidFill>
                  <a:srgbClr val="002060"/>
                </a:solidFill>
              </a:rPr>
              <a:t>. </a:t>
            </a:r>
            <a:endParaRPr lang="ru-RU" dirty="0">
              <a:solidFill>
                <a:srgbClr val="002060"/>
              </a:solidFill>
            </a:endParaRPr>
          </a:p>
        </p:txBody>
      </p:sp>
      <p:sp>
        <p:nvSpPr>
          <p:cNvPr id="8" name="Прямоугольник 7"/>
          <p:cNvSpPr/>
          <p:nvPr/>
        </p:nvSpPr>
        <p:spPr>
          <a:xfrm>
            <a:off x="1714480" y="6072206"/>
            <a:ext cx="2441309" cy="369332"/>
          </a:xfrm>
          <a:prstGeom prst="rect">
            <a:avLst/>
          </a:prstGeom>
        </p:spPr>
        <p:txBody>
          <a:bodyPr wrap="none">
            <a:spAutoFit/>
          </a:bodyPr>
          <a:lstStyle/>
          <a:p>
            <a:r>
              <a:rPr lang="en-US" b="1" dirty="0" err="1">
                <a:solidFill>
                  <a:srgbClr val="AD23A3"/>
                </a:solidFill>
              </a:rPr>
              <a:t>Söz</a:t>
            </a:r>
            <a:r>
              <a:rPr lang="en-US" b="1" dirty="0">
                <a:solidFill>
                  <a:srgbClr val="AD23A3"/>
                </a:solidFill>
              </a:rPr>
              <a:t> </a:t>
            </a:r>
            <a:r>
              <a:rPr lang="en-US" b="1" dirty="0" err="1">
                <a:solidFill>
                  <a:srgbClr val="AD23A3"/>
                </a:solidFill>
              </a:rPr>
              <a:t>sözün</a:t>
            </a:r>
            <a:r>
              <a:rPr lang="en-US" b="1" dirty="0">
                <a:solidFill>
                  <a:srgbClr val="AD23A3"/>
                </a:solidFill>
              </a:rPr>
              <a:t> </a:t>
            </a:r>
            <a:r>
              <a:rPr lang="en-US" b="1" dirty="0" err="1">
                <a:solidFill>
                  <a:srgbClr val="AD23A3"/>
                </a:solidFill>
              </a:rPr>
              <a:t>dayağıdır</a:t>
            </a:r>
            <a:r>
              <a:rPr lang="en-US" dirty="0">
                <a:solidFill>
                  <a:srgbClr val="002060"/>
                </a:solidFill>
              </a:rPr>
              <a:t>. </a:t>
            </a:r>
            <a:endParaRPr lang="ru-RU" dirty="0">
              <a:solidFill>
                <a:srgbClr val="002060"/>
              </a:solidFill>
            </a:endParaRPr>
          </a:p>
        </p:txBody>
      </p:sp>
      <p:sp>
        <p:nvSpPr>
          <p:cNvPr id="9" name="Прямоугольник 8"/>
          <p:cNvSpPr/>
          <p:nvPr/>
        </p:nvSpPr>
        <p:spPr>
          <a:xfrm>
            <a:off x="4572000" y="2285992"/>
            <a:ext cx="4572000" cy="1200329"/>
          </a:xfrm>
          <a:prstGeom prst="rect">
            <a:avLst/>
          </a:prstGeom>
        </p:spPr>
        <p:txBody>
          <a:bodyPr>
            <a:spAutoFit/>
          </a:bodyPr>
          <a:lstStyle/>
          <a:p>
            <a:r>
              <a:rPr lang="en-US" dirty="0" err="1">
                <a:solidFill>
                  <a:srgbClr val="AD23A3"/>
                </a:solidFill>
              </a:rPr>
              <a:t>Dilim</a:t>
            </a:r>
            <a:r>
              <a:rPr lang="en-US" dirty="0">
                <a:solidFill>
                  <a:srgbClr val="AD23A3"/>
                </a:solidFill>
              </a:rPr>
              <a:t> </a:t>
            </a:r>
            <a:r>
              <a:rPr lang="en-US" dirty="0" err="1">
                <a:solidFill>
                  <a:srgbClr val="AD23A3"/>
                </a:solidFill>
              </a:rPr>
              <a:t>qılınc</a:t>
            </a:r>
            <a:r>
              <a:rPr lang="en-US" dirty="0">
                <a:solidFill>
                  <a:srgbClr val="AD23A3"/>
                </a:solidFill>
              </a:rPr>
              <a:t>, </a:t>
            </a:r>
            <a:r>
              <a:rPr lang="en-US" dirty="0" err="1">
                <a:solidFill>
                  <a:srgbClr val="AD23A3"/>
                </a:solidFill>
              </a:rPr>
              <a:t>oxum</a:t>
            </a:r>
            <a:r>
              <a:rPr lang="en-US" dirty="0">
                <a:solidFill>
                  <a:srgbClr val="AD23A3"/>
                </a:solidFill>
              </a:rPr>
              <a:t> </a:t>
            </a:r>
            <a:r>
              <a:rPr lang="en-US" dirty="0" err="1">
                <a:solidFill>
                  <a:srgbClr val="AD23A3"/>
                </a:solidFill>
              </a:rPr>
              <a:t>isə</a:t>
            </a:r>
            <a:r>
              <a:rPr lang="en-US" dirty="0">
                <a:solidFill>
                  <a:srgbClr val="AD23A3"/>
                </a:solidFill>
              </a:rPr>
              <a:t> </a:t>
            </a:r>
            <a:r>
              <a:rPr lang="en-US" dirty="0" err="1">
                <a:solidFill>
                  <a:srgbClr val="AD23A3"/>
                </a:solidFill>
              </a:rPr>
              <a:t>səhər</a:t>
            </a:r>
            <a:r>
              <a:rPr lang="en-US" dirty="0">
                <a:solidFill>
                  <a:srgbClr val="AD23A3"/>
                </a:solidFill>
              </a:rPr>
              <a:t> </a:t>
            </a:r>
            <a:r>
              <a:rPr lang="en-US" dirty="0" err="1">
                <a:solidFill>
                  <a:srgbClr val="AD23A3"/>
                </a:solidFill>
              </a:rPr>
              <a:t>vaxtı</a:t>
            </a:r>
            <a:r>
              <a:rPr lang="en-US" dirty="0">
                <a:solidFill>
                  <a:srgbClr val="AD23A3"/>
                </a:solidFill>
              </a:rPr>
              <a:t> </a:t>
            </a:r>
            <a:r>
              <a:rPr lang="en-US" dirty="0" err="1">
                <a:solidFill>
                  <a:srgbClr val="AD23A3"/>
                </a:solidFill>
              </a:rPr>
              <a:t>çəkdiyim</a:t>
            </a:r>
            <a:r>
              <a:rPr lang="en-US" dirty="0">
                <a:solidFill>
                  <a:srgbClr val="AD23A3"/>
                </a:solidFill>
              </a:rPr>
              <a:t> ah, </a:t>
            </a:r>
          </a:p>
          <a:p>
            <a:r>
              <a:rPr lang="en-US" dirty="0" err="1">
                <a:solidFill>
                  <a:srgbClr val="AD23A3"/>
                </a:solidFill>
              </a:rPr>
              <a:t>Sındıraram</a:t>
            </a:r>
            <a:r>
              <a:rPr lang="en-US" dirty="0">
                <a:solidFill>
                  <a:srgbClr val="AD23A3"/>
                </a:solidFill>
              </a:rPr>
              <a:t> </a:t>
            </a:r>
            <a:r>
              <a:rPr lang="en-US" dirty="0" err="1">
                <a:solidFill>
                  <a:srgbClr val="AD23A3"/>
                </a:solidFill>
              </a:rPr>
              <a:t>səflərini</a:t>
            </a:r>
            <a:r>
              <a:rPr lang="en-US" dirty="0">
                <a:solidFill>
                  <a:srgbClr val="AD23A3"/>
                </a:solidFill>
              </a:rPr>
              <a:t> </a:t>
            </a:r>
            <a:r>
              <a:rPr lang="en-US" dirty="0" err="1">
                <a:solidFill>
                  <a:srgbClr val="AD23A3"/>
                </a:solidFill>
              </a:rPr>
              <a:t>olsa</a:t>
            </a:r>
            <a:r>
              <a:rPr lang="en-US" dirty="0">
                <a:solidFill>
                  <a:srgbClr val="AD23A3"/>
                </a:solidFill>
              </a:rPr>
              <a:t> </a:t>
            </a:r>
            <a:r>
              <a:rPr lang="en-US" dirty="0" err="1">
                <a:solidFill>
                  <a:srgbClr val="AD23A3"/>
                </a:solidFill>
              </a:rPr>
              <a:t>da</a:t>
            </a:r>
            <a:r>
              <a:rPr lang="en-US" dirty="0">
                <a:solidFill>
                  <a:srgbClr val="AD23A3"/>
                </a:solidFill>
              </a:rPr>
              <a:t> </a:t>
            </a:r>
            <a:r>
              <a:rPr lang="en-US" dirty="0" err="1">
                <a:solidFill>
                  <a:srgbClr val="AD23A3"/>
                </a:solidFill>
              </a:rPr>
              <a:t>yüz</a:t>
            </a:r>
            <a:r>
              <a:rPr lang="en-US" dirty="0">
                <a:solidFill>
                  <a:srgbClr val="AD23A3"/>
                </a:solidFill>
              </a:rPr>
              <a:t> </a:t>
            </a:r>
            <a:r>
              <a:rPr lang="en-US" dirty="0" err="1">
                <a:solidFill>
                  <a:srgbClr val="AD23A3"/>
                </a:solidFill>
              </a:rPr>
              <a:t>eylə</a:t>
            </a:r>
            <a:r>
              <a:rPr lang="en-US" dirty="0">
                <a:solidFill>
                  <a:srgbClr val="AD23A3"/>
                </a:solidFill>
              </a:rPr>
              <a:t> </a:t>
            </a:r>
            <a:r>
              <a:rPr lang="en-US" dirty="0" err="1">
                <a:solidFill>
                  <a:srgbClr val="AD23A3"/>
                </a:solidFill>
              </a:rPr>
              <a:t>ləşkər</a:t>
            </a:r>
            <a:r>
              <a:rPr lang="en-US" dirty="0"/>
              <a:t>. </a:t>
            </a:r>
          </a:p>
          <a:p>
            <a:r>
              <a:rPr lang="en-US" b="1" i="1" dirty="0" err="1">
                <a:solidFill>
                  <a:srgbClr val="AD23A3"/>
                </a:solidFill>
              </a:rPr>
              <a:t>Mücirəddin</a:t>
            </a:r>
            <a:r>
              <a:rPr lang="en-US" b="1" i="1" dirty="0">
                <a:solidFill>
                  <a:srgbClr val="AD23A3"/>
                </a:solidFill>
              </a:rPr>
              <a:t> </a:t>
            </a:r>
            <a:r>
              <a:rPr lang="en-US" b="1" i="1" dirty="0" err="1">
                <a:solidFill>
                  <a:srgbClr val="AD23A3"/>
                </a:solidFill>
              </a:rPr>
              <a:t>Beyləqani</a:t>
            </a:r>
            <a:r>
              <a:rPr lang="en-US" b="1" i="1" dirty="0">
                <a:solidFill>
                  <a:srgbClr val="AD23A3"/>
                </a:solidFill>
              </a:rPr>
              <a:t> </a:t>
            </a:r>
            <a:endParaRPr lang="ru-RU" dirty="0">
              <a:solidFill>
                <a:srgbClr val="AD23A3"/>
              </a:solidFill>
            </a:endParaRPr>
          </a:p>
        </p:txBody>
      </p:sp>
      <p:pic>
        <p:nvPicPr>
          <p:cNvPr id="10" name="Рисунок 9" descr="http://www.ethicsacademy.az/images/06854724.jpg"/>
          <p:cNvPicPr/>
          <p:nvPr/>
        </p:nvPicPr>
        <p:blipFill rotWithShape="1">
          <a:blip r:embed="rId2" cstate="print">
            <a:extLst>
              <a:ext uri="{28A0092B-C50C-407E-A947-70E740481C1C}">
                <a14:useLocalDpi xmlns:a14="http://schemas.microsoft.com/office/drawing/2010/main" val="0"/>
              </a:ext>
            </a:extLst>
          </a:blip>
          <a:srcRect b="15271"/>
          <a:stretch/>
        </p:blipFill>
        <p:spPr bwMode="auto">
          <a:xfrm>
            <a:off x="4136532" y="0"/>
            <a:ext cx="4864592" cy="2428868"/>
          </a:xfrm>
          <a:prstGeom prst="rect">
            <a:avLst/>
          </a:prstGeom>
          <a:ln>
            <a:noFill/>
          </a:ln>
          <a:effectLst>
            <a:softEdge rad="112500"/>
          </a:effectLst>
          <a:extLst>
            <a:ext uri="{53640926-AAD7-44D8-BBD7-CCE9431645EC}">
              <a14:shadowObscured xmlns:a14="http://schemas.microsoft.com/office/drawing/2010/main"/>
            </a:ext>
          </a:extLst>
        </p:spPr>
      </p:pic>
      <p:sp>
        <p:nvSpPr>
          <p:cNvPr id="11" name="TextBox 10"/>
          <p:cNvSpPr txBox="1"/>
          <p:nvPr/>
        </p:nvSpPr>
        <p:spPr>
          <a:xfrm>
            <a:off x="285720" y="4357694"/>
            <a:ext cx="4786346" cy="400110"/>
          </a:xfrm>
          <a:prstGeom prst="rect">
            <a:avLst/>
          </a:prstGeom>
          <a:noFill/>
        </p:spPr>
        <p:txBody>
          <a:bodyPr wrap="square" rtlCol="0">
            <a:spAutoFit/>
          </a:bodyPr>
          <a:lstStyle/>
          <a:p>
            <a:r>
              <a:rPr lang="az-Latn-AZ" sz="2000" b="1" dirty="0">
                <a:solidFill>
                  <a:srgbClr val="FF0000"/>
                </a:solidFill>
              </a:rPr>
              <a:t>Atalar  sözləri:</a:t>
            </a:r>
            <a:endParaRPr lang="ru-RU" sz="2000" b="1" dirty="0">
              <a:solidFill>
                <a:srgbClr val="FF0000"/>
              </a:solidFill>
            </a:endParaRPr>
          </a:p>
        </p:txBody>
      </p:sp>
      <p:pic>
        <p:nvPicPr>
          <p:cNvPr id="13" name="Picture 5" descr="C:\Users\Fariza\Desktop\azdili\e14831siseron.jpg"/>
          <p:cNvPicPr>
            <a:picLocks noChangeAspect="1" noChangeArrowheads="1"/>
          </p:cNvPicPr>
          <p:nvPr/>
        </p:nvPicPr>
        <p:blipFill>
          <a:blip r:embed="rId3" cstate="print"/>
          <a:srcRect/>
          <a:stretch>
            <a:fillRect/>
          </a:stretch>
        </p:blipFill>
        <p:spPr bwMode="auto">
          <a:xfrm>
            <a:off x="5572132" y="3429000"/>
            <a:ext cx="3571868" cy="3429000"/>
          </a:xfrm>
          <a:prstGeom prst="rect">
            <a:avLst/>
          </a:prstGeom>
          <a:ln>
            <a:noFill/>
          </a:ln>
          <a:effectLst>
            <a:softEdge rad="112500"/>
          </a:effectLst>
        </p:spPr>
      </p:pic>
      <p:pic>
        <p:nvPicPr>
          <p:cNvPr id="14" name="Picture 7" descr="Картинки по запросу siseron"/>
          <p:cNvPicPr>
            <a:picLocks noChangeAspect="1" noChangeArrowheads="1"/>
          </p:cNvPicPr>
          <p:nvPr/>
        </p:nvPicPr>
        <p:blipFill>
          <a:blip r:embed="rId4" cstate="print"/>
          <a:srcRect/>
          <a:stretch>
            <a:fillRect/>
          </a:stretch>
        </p:blipFill>
        <p:spPr bwMode="auto">
          <a:xfrm>
            <a:off x="0" y="2122505"/>
            <a:ext cx="4143372" cy="1520810"/>
          </a:xfrm>
          <a:prstGeom prst="rect">
            <a:avLst/>
          </a:prstGeom>
          <a:ln>
            <a:noFill/>
          </a:ln>
          <a:effectLst>
            <a:softEdge rad="112500"/>
          </a:effectLst>
        </p:spPr>
      </p:pic>
    </p:spTree>
  </p:cSld>
  <p:clrMapOvr>
    <a:masterClrMapping/>
  </p:clrMapOvr>
  <p:transition>
    <p:pull dir="ld"/>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Заголовок 1"/>
          <p:cNvSpPr>
            <a:spLocks noGrp="1"/>
          </p:cNvSpPr>
          <p:nvPr>
            <p:ph type="ctrTitle"/>
          </p:nvPr>
        </p:nvSpPr>
        <p:spPr>
          <a:xfrm>
            <a:off x="323850" y="2133600"/>
            <a:ext cx="8458200" cy="1470025"/>
          </a:xfrm>
        </p:spPr>
        <p:txBody>
          <a:bodyPr/>
          <a:lstStyle/>
          <a:p>
            <a:r>
              <a:rPr lang="en-US" altLang="en-US" sz="4800"/>
              <a:t>Az</a:t>
            </a:r>
            <a:r>
              <a:rPr lang="az-Latn-AZ" altLang="en-US" sz="4800"/>
              <a:t>ərbaycanda natiqlik sənəti</a:t>
            </a:r>
            <a:endParaRPr lang="ru-RU" altLang="en-US" sz="4800"/>
          </a:p>
        </p:txBody>
      </p:sp>
      <p:sp>
        <p:nvSpPr>
          <p:cNvPr id="16386" name="Подзаголовок 2"/>
          <p:cNvSpPr>
            <a:spLocks noGrp="1"/>
          </p:cNvSpPr>
          <p:nvPr>
            <p:ph type="subTitle" idx="1"/>
          </p:nvPr>
        </p:nvSpPr>
        <p:spPr>
          <a:xfrm>
            <a:off x="457200" y="3900488"/>
            <a:ext cx="4953000" cy="1752600"/>
          </a:xfrm>
        </p:spPr>
        <p:txBody>
          <a:bodyPr/>
          <a:lstStyle/>
          <a:p>
            <a:pPr marL="63500"/>
            <a:r>
              <a:rPr lang="en-US" altLang="en-US" sz="2800"/>
              <a:t>T</a:t>
            </a:r>
            <a:r>
              <a:rPr lang="az-Latn-AZ" altLang="en-US" sz="2800"/>
              <a:t>əşəkkülü və təkamülü</a:t>
            </a:r>
            <a:endParaRPr lang="ru-RU" altLang="en-US" sz="2800"/>
          </a:p>
        </p:txBody>
      </p:sp>
    </p:spTree>
    <p:extLst>
      <p:ext uri="{BB962C8B-B14F-4D97-AF65-F5344CB8AC3E}">
        <p14:creationId xmlns:p14="http://schemas.microsoft.com/office/powerpoint/2010/main" val="3783650377"/>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Заголовок 1"/>
          <p:cNvSpPr>
            <a:spLocks noGrp="1"/>
          </p:cNvSpPr>
          <p:nvPr>
            <p:ph type="title"/>
          </p:nvPr>
        </p:nvSpPr>
        <p:spPr/>
        <p:txBody>
          <a:bodyPr/>
          <a:lstStyle/>
          <a:p>
            <a:pPr marL="457200" indent="-457200">
              <a:buFontTx/>
              <a:buChar char="•"/>
            </a:pPr>
            <a:r>
              <a:rPr lang="az-Latn-AZ" altLang="en-US" sz="2800"/>
              <a:t>Ən qədim janr olan </a:t>
            </a:r>
            <a:r>
              <a:rPr lang="az-Latn-AZ" altLang="en-US" sz="2800" i="1" u="sng"/>
              <a:t>əmək nəğmələri</a:t>
            </a:r>
            <a:endParaRPr lang="ru-RU" altLang="en-US" sz="2800" i="1" u="sng"/>
          </a:p>
        </p:txBody>
      </p:sp>
      <p:pic>
        <p:nvPicPr>
          <p:cNvPr id="5" name="InShot_20171028_183039330.mp4">
            <a:hlinkClick r:id="" action="ppaction://media"/>
          </p:cNvPr>
          <p:cNvPicPr>
            <a:picLocks noGrp="1" noChangeAspect="1"/>
          </p:cNvPicPr>
          <p:nvPr>
            <p:ph idx="1"/>
            <a:videoFile r:link="rId1"/>
          </p:nvPr>
        </p:nvPicPr>
        <p:blipFill>
          <a:blip r:embed="rId3">
            <a:extLst>
              <a:ext uri="{28A0092B-C50C-407E-A947-70E740481C1C}">
                <a14:useLocalDpi xmlns:a14="http://schemas.microsoft.com/office/drawing/2010/main" val="0"/>
              </a:ext>
            </a:extLst>
          </a:blip>
          <a:srcRect/>
          <a:stretch>
            <a:fillRect/>
          </a:stretch>
        </p:blipFill>
        <p:spPr>
          <a:xfrm>
            <a:off x="727075" y="2249488"/>
            <a:ext cx="7688263" cy="4324350"/>
          </a:xfrm>
        </p:spPr>
      </p:pic>
      <p:sp>
        <p:nvSpPr>
          <p:cNvPr id="8" name="Прямоугольник 7"/>
          <p:cNvSpPr/>
          <p:nvPr/>
        </p:nvSpPr>
        <p:spPr>
          <a:xfrm>
            <a:off x="274088" y="476672"/>
            <a:ext cx="4774063" cy="523220"/>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rPr>
              <a:t>Şifahi nitqin təşəkkülü.</a:t>
            </a:r>
            <a:endParaRPr kumimoji="0" lang="ru-RU"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endParaRPr>
          </a:p>
        </p:txBody>
      </p:sp>
    </p:spTree>
    <p:extLst>
      <p:ext uri="{BB962C8B-B14F-4D97-AF65-F5344CB8AC3E}">
        <p14:creationId xmlns:p14="http://schemas.microsoft.com/office/powerpoint/2010/main" val="223651090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69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nodeType="clickPar">
                      <p:stCondLst>
                        <p:cond delay="0"/>
                      </p:stCondLst>
                      <p:childTnLst>
                        <p:par>
                          <p:cTn id="10" fill="hold" nodeType="withGroup">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Заголовок 1"/>
          <p:cNvSpPr>
            <a:spLocks noGrp="1"/>
          </p:cNvSpPr>
          <p:nvPr>
            <p:ph type="title"/>
          </p:nvPr>
        </p:nvSpPr>
        <p:spPr>
          <a:xfrm>
            <a:off x="381000" y="1143000"/>
            <a:ext cx="8382000" cy="1069975"/>
          </a:xfrm>
        </p:spPr>
        <p:txBody>
          <a:bodyPr/>
          <a:lstStyle/>
          <a:p>
            <a:pPr marL="457200" indent="-457200">
              <a:buFontTx/>
              <a:buChar char="•"/>
            </a:pPr>
            <a:r>
              <a:rPr lang="az-Latn-AZ" altLang="en-US" sz="2800"/>
              <a:t>Toy-düyünlərdə, məclislərdə </a:t>
            </a:r>
            <a:r>
              <a:rPr lang="az-Latn-AZ" altLang="en-US" sz="2800" i="1" u="sng"/>
              <a:t>aşıq ədəbiyyatı.</a:t>
            </a:r>
            <a:endParaRPr lang="ru-RU" altLang="en-US" sz="2800" i="1" u="sng"/>
          </a:p>
        </p:txBody>
      </p:sp>
      <p:sp>
        <p:nvSpPr>
          <p:cNvPr id="5" name="Прямоугольник 4"/>
          <p:cNvSpPr/>
          <p:nvPr/>
        </p:nvSpPr>
        <p:spPr>
          <a:xfrm>
            <a:off x="274088" y="476672"/>
            <a:ext cx="4774063" cy="523220"/>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rPr>
              <a:t>Şifahi nitqin təşəkkülü.</a:t>
            </a:r>
            <a:endParaRPr kumimoji="0" lang="ru-RU"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endParaRPr>
          </a:p>
        </p:txBody>
      </p:sp>
      <p:pic>
        <p:nvPicPr>
          <p:cNvPr id="18435" name="Объект 1"/>
          <p:cNvPicPr>
            <a:picLocks noGrp="1" noChangeAspect="1"/>
          </p:cNvPicPr>
          <p:nvPr>
            <p:ph sz="quarter" idx="2"/>
          </p:nvPr>
        </p:nvPicPr>
        <p:blipFill>
          <a:blip r:embed="rId3">
            <a:extLst>
              <a:ext uri="{28A0092B-C50C-407E-A947-70E740481C1C}">
                <a14:useLocalDpi xmlns:a14="http://schemas.microsoft.com/office/drawing/2010/main" val="0"/>
              </a:ext>
            </a:extLst>
          </a:blip>
          <a:srcRect/>
          <a:stretch>
            <a:fillRect/>
          </a:stretch>
        </p:blipFill>
        <p:spPr>
          <a:xfrm>
            <a:off x="179388" y="2255838"/>
            <a:ext cx="2786062" cy="2141537"/>
          </a:xfrm>
        </p:spPr>
      </p:pic>
      <p:pic>
        <p:nvPicPr>
          <p:cNvPr id="18436" name="Picture 5" descr="C:\Users\USER\Desktop\f74195_0f019be16d7442449a21d277a8157ced-mv2.jpg"/>
          <p:cNvPicPr>
            <a:picLocks noChangeAspect="1" noChangeArrowheads="1"/>
          </p:cNvPicPr>
          <p:nvPr/>
        </p:nvPicPr>
        <p:blipFill>
          <a:blip r:embed="rId4">
            <a:extLst>
              <a:ext uri="{28A0092B-C50C-407E-A947-70E740481C1C}">
                <a14:useLocalDpi xmlns:a14="http://schemas.microsoft.com/office/drawing/2010/main" val="0"/>
              </a:ext>
            </a:extLst>
          </a:blip>
          <a:srcRect l="2641" t="20547" b="5817"/>
          <a:stretch>
            <a:fillRect/>
          </a:stretch>
        </p:blipFill>
        <p:spPr bwMode="auto">
          <a:xfrm>
            <a:off x="179388" y="4362450"/>
            <a:ext cx="4694237"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7" name="Picture 4" descr="C:\Users\USER\Desktop\2017-05-11-07-49-39222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70425" y="4362450"/>
            <a:ext cx="4294188"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8" name="Picture 6" descr="C:\Users\USER\Desktop\f74195_8c5180fae0a4419aaa0615c0fd724d09-mv2.jpg"/>
          <p:cNvPicPr>
            <a:picLocks noChangeAspect="1" noChangeArrowheads="1"/>
          </p:cNvPicPr>
          <p:nvPr/>
        </p:nvPicPr>
        <p:blipFill>
          <a:blip r:embed="rId6">
            <a:extLst>
              <a:ext uri="{28A0092B-C50C-407E-A947-70E740481C1C}">
                <a14:useLocalDpi xmlns:a14="http://schemas.microsoft.com/office/drawing/2010/main" val="0"/>
              </a:ext>
            </a:extLst>
          </a:blip>
          <a:srcRect b="3438"/>
          <a:stretch>
            <a:fillRect/>
          </a:stretch>
        </p:blipFill>
        <p:spPr bwMode="auto">
          <a:xfrm>
            <a:off x="2965450" y="2233613"/>
            <a:ext cx="3409950" cy="212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9" name="Picture 2" descr="C:\Users\USER\Desktop\hqdefault.jpg"/>
          <p:cNvPicPr>
            <a:picLocks noChangeAspect="1" noChangeArrowheads="1"/>
          </p:cNvPicPr>
          <p:nvPr/>
        </p:nvPicPr>
        <p:blipFill>
          <a:blip r:embed="rId7">
            <a:extLst>
              <a:ext uri="{28A0092B-C50C-407E-A947-70E740481C1C}">
                <a14:useLocalDpi xmlns:a14="http://schemas.microsoft.com/office/drawing/2010/main" val="0"/>
              </a:ext>
            </a:extLst>
          </a:blip>
          <a:srcRect l="4694" r="3326" b="3264"/>
          <a:stretch>
            <a:fillRect/>
          </a:stretch>
        </p:blipFill>
        <p:spPr bwMode="auto">
          <a:xfrm>
            <a:off x="6375400" y="2233613"/>
            <a:ext cx="2589213" cy="212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5997724"/>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274088" y="476672"/>
            <a:ext cx="4774063" cy="523220"/>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rPr>
              <a:t>Şifahi nitqin təşəkkülü.</a:t>
            </a:r>
            <a:endParaRPr kumimoji="0" lang="ru-RU"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endParaRPr>
          </a:p>
        </p:txBody>
      </p:sp>
      <p:sp>
        <p:nvSpPr>
          <p:cNvPr id="11" name="Прямоугольник 10"/>
          <p:cNvSpPr/>
          <p:nvPr/>
        </p:nvSpPr>
        <p:spPr>
          <a:xfrm>
            <a:off x="4919100" y="2582614"/>
            <a:ext cx="3671198" cy="4154984"/>
          </a:xfrm>
          <a:prstGeom prst="rect">
            <a:avLst/>
          </a:prstGeom>
          <a:solidFill>
            <a:schemeClr val="accent1">
              <a:lumMod val="20000"/>
              <a:lumOff val="80000"/>
            </a:schemeClr>
          </a:solid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Bayatılar</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az-Latn-AZ"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Əziziyəm, dilən gəz,</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Bağda gülü dilən gəz.</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Qürbətdə xan olunca,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Vətənində dilən gəz.</a:t>
            </a:r>
            <a:endParaRPr kumimoji="0" lang="az-Latn-AZ"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Əzizim el yoludu,</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Bu gələn el yoludu.</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Başımda bulud oynar,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Gözlərim sel yoludu.</a:t>
            </a:r>
            <a:endParaRPr kumimoji="0" lang="ru-RU"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endParaRPr>
          </a:p>
        </p:txBody>
      </p:sp>
      <p:sp>
        <p:nvSpPr>
          <p:cNvPr id="12" name="Прямоугольник 11"/>
          <p:cNvSpPr/>
          <p:nvPr/>
        </p:nvSpPr>
        <p:spPr>
          <a:xfrm>
            <a:off x="795064" y="3567499"/>
            <a:ext cx="3199914" cy="3170099"/>
          </a:xfrm>
          <a:prstGeom prst="rect">
            <a:avLst/>
          </a:prstGeom>
          <a:solidFill>
            <a:schemeClr val="accent2">
              <a:lumMod val="20000"/>
              <a:lumOff val="80000"/>
            </a:schemeClr>
          </a:solid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Holavarlar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Öküzlər qoşa getdi,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Güc vurdu, daşa getdi.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Cütün macı qırıldı,</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Zəhmətin boşa getdi.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a:t>
            </a:r>
            <a:endParaRPr kumimoji="0" lang="tr-TR"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Qara öküz aranda,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Çıxar gün qızaranda,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Hodaq murada çatar,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Torpaqdan bar alanda.</a:t>
            </a:r>
            <a:endParaRPr kumimoji="0" lang="ru-RU"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endParaRPr>
          </a:p>
        </p:txBody>
      </p:sp>
      <p:sp>
        <p:nvSpPr>
          <p:cNvPr id="10" name="Прямоугольник 9"/>
          <p:cNvSpPr/>
          <p:nvPr/>
        </p:nvSpPr>
        <p:spPr>
          <a:xfrm>
            <a:off x="274088" y="2367169"/>
            <a:ext cx="4241867" cy="1015663"/>
          </a:xfrm>
          <a:prstGeom prst="rect">
            <a:avLst/>
          </a:prstGeom>
          <a:solidFill>
            <a:schemeClr val="accent3">
              <a:lumMod val="20000"/>
              <a:lumOff val="80000"/>
            </a:schemeClr>
          </a:solid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000" b="1" i="0" u="none" strike="noStrike" kern="1200" cap="none" spc="0" normalizeH="0" baseline="0" noProof="0" dirty="0">
                <a:ln w="1905">
                  <a:solidFill>
                    <a:srgbClr val="A04DA3">
                      <a:lumMod val="75000"/>
                    </a:srgbClr>
                  </a:solidFill>
                </a:ln>
                <a:solidFill>
                  <a:srgbClr val="A04DA3">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Atalar sözləri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000" b="1" i="0" u="none" strike="noStrike" kern="1200" cap="none" spc="0" normalizeH="0" baseline="0" noProof="0" dirty="0">
                <a:ln w="1905">
                  <a:solidFill>
                    <a:srgbClr val="A04DA3">
                      <a:lumMod val="75000"/>
                    </a:srgbClr>
                  </a:solidFill>
                </a:ln>
                <a:solidFill>
                  <a:srgbClr val="A04DA3">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"Yaxşı dost qardaşdan irəlidir"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000" b="1" i="0" u="none" strike="noStrike" kern="1200" cap="none" spc="0" normalizeH="0" baseline="0" noProof="0" dirty="0">
                <a:ln w="1905">
                  <a:solidFill>
                    <a:srgbClr val="A04DA3">
                      <a:lumMod val="75000"/>
                    </a:srgbClr>
                  </a:solidFill>
                </a:ln>
                <a:solidFill>
                  <a:srgbClr val="A04DA3">
                    <a:lumMod val="75000"/>
                  </a:srgbClr>
                </a:solidFill>
                <a:effectLst>
                  <a:innerShdw blurRad="69850" dist="43180" dir="5400000">
                    <a:srgbClr val="000000">
                      <a:alpha val="65000"/>
                    </a:srgbClr>
                  </a:innerShdw>
                </a:effectLst>
                <a:uLnTx/>
                <a:uFillTx/>
                <a:latin typeface="Georgia"/>
                <a:ea typeface="+mn-ea"/>
                <a:cs typeface="Arial" panose="020B0604020202020204" pitchFamily="34" charset="0"/>
              </a:rPr>
              <a:t>"Çıxan can geri qayıtmaz"</a:t>
            </a:r>
          </a:p>
        </p:txBody>
      </p:sp>
      <p:sp>
        <p:nvSpPr>
          <p:cNvPr id="20485" name="Заголовок 1"/>
          <p:cNvSpPr txBox="1">
            <a:spLocks/>
          </p:cNvSpPr>
          <p:nvPr/>
        </p:nvSpPr>
        <p:spPr bwMode="auto">
          <a:xfrm>
            <a:off x="325438" y="1125538"/>
            <a:ext cx="8382000" cy="106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marL="457200" indent="-457200">
              <a:defRPr>
                <a:solidFill>
                  <a:schemeClr val="tx1"/>
                </a:solidFill>
                <a:latin typeface="Georgia" panose="02040502050405020303" pitchFamily="18" charset="0"/>
                <a:cs typeface="Arial" panose="020B0604020202020204" pitchFamily="34" charset="0"/>
              </a:defRPr>
            </a:lvl1pPr>
            <a:lvl2pPr marL="742950" indent="-285750">
              <a:defRPr>
                <a:solidFill>
                  <a:schemeClr val="tx1"/>
                </a:solidFill>
                <a:latin typeface="Georgia" panose="02040502050405020303" pitchFamily="18" charset="0"/>
                <a:cs typeface="Arial" panose="020B0604020202020204" pitchFamily="34" charset="0"/>
              </a:defRPr>
            </a:lvl2pPr>
            <a:lvl3pPr marL="1143000" indent="-228600">
              <a:defRPr>
                <a:solidFill>
                  <a:schemeClr val="tx1"/>
                </a:solidFill>
                <a:latin typeface="Georgia" panose="02040502050405020303" pitchFamily="18" charset="0"/>
                <a:cs typeface="Arial" panose="020B0604020202020204" pitchFamily="34" charset="0"/>
              </a:defRPr>
            </a:lvl3pPr>
            <a:lvl4pPr marL="1600200" indent="-228600">
              <a:defRPr>
                <a:solidFill>
                  <a:schemeClr val="tx1"/>
                </a:solidFill>
                <a:latin typeface="Georgia" panose="02040502050405020303" pitchFamily="18" charset="0"/>
                <a:cs typeface="Arial" panose="020B0604020202020204" pitchFamily="34" charset="0"/>
              </a:defRPr>
            </a:lvl4pPr>
            <a:lvl5pPr marL="2057400" indent="-228600">
              <a:defRPr>
                <a:solidFill>
                  <a:schemeClr val="tx1"/>
                </a:solidFill>
                <a:latin typeface="Georgia" panose="02040502050405020303" pitchFamily="18" charset="0"/>
                <a:cs typeface="Arial" panose="020B0604020202020204" pitchFamily="34" charset="0"/>
              </a:defRPr>
            </a:lvl5pPr>
            <a:lvl6pPr marL="25146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6pPr>
            <a:lvl7pPr marL="29718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7pPr>
            <a:lvl8pPr marL="34290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8pPr>
            <a:lvl9pPr marL="38862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9pPr>
          </a:lstStyle>
          <a:p>
            <a:pPr marL="457200" marR="0" lvl="0" indent="-4572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az-Latn-AZ" altLang="en-US" sz="2800" b="0" i="0" u="none" strike="noStrike" kern="1200" cap="none" spc="0" normalizeH="0" baseline="0" noProof="0">
                <a:ln>
                  <a:noFill/>
                </a:ln>
                <a:solidFill>
                  <a:srgbClr val="424456"/>
                </a:solidFill>
                <a:effectLst/>
                <a:uLnTx/>
                <a:uFillTx/>
                <a:latin typeface="Trebuchet MS" panose="020B0603020202020204" pitchFamily="34" charset="0"/>
                <a:ea typeface="+mn-ea"/>
                <a:cs typeface="Arial" panose="020B0604020202020204" pitchFamily="34" charset="0"/>
              </a:rPr>
              <a:t>Şifahi xalq ədəbiyyatımızın inciləri</a:t>
            </a:r>
            <a:r>
              <a:rPr kumimoji="0" lang="en-US" altLang="en-US" sz="2800" b="0" i="0" u="none" strike="noStrike" kern="1200" cap="none" spc="0" normalizeH="0" baseline="0" noProof="0">
                <a:ln>
                  <a:noFill/>
                </a:ln>
                <a:solidFill>
                  <a:srgbClr val="424456"/>
                </a:solidFill>
                <a:effectLst/>
                <a:uLnTx/>
                <a:uFillTx/>
                <a:latin typeface="Trebuchet MS" panose="020B0603020202020204" pitchFamily="34" charset="0"/>
                <a:ea typeface="+mn-ea"/>
                <a:cs typeface="Arial" panose="020B0604020202020204" pitchFamily="34" charset="0"/>
              </a:rPr>
              <a:t>: </a:t>
            </a:r>
            <a:r>
              <a:rPr kumimoji="0" lang="az-Latn-AZ" altLang="en-US" sz="2800" b="0" i="1" u="sng" strike="noStrike" kern="1200" cap="none" spc="0" normalizeH="0" baseline="0" noProof="0">
                <a:ln>
                  <a:noFill/>
                </a:ln>
                <a:solidFill>
                  <a:srgbClr val="424456"/>
                </a:solidFill>
                <a:effectLst/>
                <a:uLnTx/>
                <a:uFillTx/>
                <a:latin typeface="Trebuchet MS" panose="020B0603020202020204" pitchFamily="34" charset="0"/>
                <a:ea typeface="+mn-ea"/>
                <a:cs typeface="Arial" panose="020B0604020202020204" pitchFamily="34" charset="0"/>
              </a:rPr>
              <a:t>atalar sözləri, bayatılar, holavarlar, dastanlar və s.</a:t>
            </a:r>
            <a:endParaRPr kumimoji="0" lang="ru-RU" altLang="en-US" sz="2800" b="0" i="1" u="sng" strike="noStrike" kern="1200" cap="none" spc="0" normalizeH="0" baseline="0" noProof="0">
              <a:ln>
                <a:noFill/>
              </a:ln>
              <a:solidFill>
                <a:srgbClr val="424456"/>
              </a:solidFill>
              <a:effectLst/>
              <a:uLnTx/>
              <a:uFillTx/>
              <a:latin typeface="Trebuchet MS" panose="020B0603020202020204" pitchFamily="34" charset="0"/>
              <a:ea typeface="+mn-ea"/>
              <a:cs typeface="Arial" panose="020B0604020202020204" pitchFamily="34" charset="0"/>
            </a:endParaRPr>
          </a:p>
        </p:txBody>
      </p:sp>
    </p:spTree>
    <p:extLst>
      <p:ext uri="{BB962C8B-B14F-4D97-AF65-F5344CB8AC3E}">
        <p14:creationId xmlns:p14="http://schemas.microsoft.com/office/powerpoint/2010/main" val="1714453308"/>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5" name="Объект 9"/>
          <p:cNvPicPr>
            <a:picLocks noGrp="1" noChangeAspect="1"/>
          </p:cNvPicPr>
          <p:nvPr>
            <p:ph sz="quarter" idx="4"/>
          </p:nvPr>
        </p:nvPicPr>
        <p:blipFill>
          <a:blip r:embed="rId2">
            <a:extLst>
              <a:ext uri="{28A0092B-C50C-407E-A947-70E740481C1C}">
                <a14:useLocalDpi xmlns:a14="http://schemas.microsoft.com/office/drawing/2010/main" val="0"/>
              </a:ext>
            </a:extLst>
          </a:blip>
          <a:srcRect l="5008" b="3612"/>
          <a:stretch>
            <a:fillRect/>
          </a:stretch>
        </p:blipFill>
        <p:spPr>
          <a:xfrm>
            <a:off x="5168900" y="2276475"/>
            <a:ext cx="1779588" cy="2366963"/>
          </a:xfrm>
        </p:spPr>
      </p:pic>
      <p:sp>
        <p:nvSpPr>
          <p:cNvPr id="7" name="Прямоугольник 6"/>
          <p:cNvSpPr/>
          <p:nvPr/>
        </p:nvSpPr>
        <p:spPr>
          <a:xfrm>
            <a:off x="294126" y="476672"/>
            <a:ext cx="4733988" cy="523220"/>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rPr>
              <a:t>Yazılı nitqin təşəkkülü.</a:t>
            </a:r>
            <a:endParaRPr kumimoji="0" lang="ru-RU"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endParaRPr>
          </a:p>
        </p:txBody>
      </p:sp>
      <p:sp>
        <p:nvSpPr>
          <p:cNvPr id="21507" name="Заголовок 1"/>
          <p:cNvSpPr>
            <a:spLocks noGrp="1"/>
          </p:cNvSpPr>
          <p:nvPr>
            <p:ph type="title"/>
          </p:nvPr>
        </p:nvSpPr>
        <p:spPr>
          <a:xfrm>
            <a:off x="381000" y="1143000"/>
            <a:ext cx="8382000" cy="1069975"/>
          </a:xfrm>
        </p:spPr>
        <p:txBody>
          <a:bodyPr/>
          <a:lstStyle/>
          <a:p>
            <a:pPr marL="457200" indent="-457200">
              <a:buFontTx/>
              <a:buChar char="•"/>
            </a:pPr>
            <a:r>
              <a:rPr lang="az-Latn-AZ" altLang="en-US" sz="2800" i="1" u="sng"/>
              <a:t>Kitabi-Dədə Qorqud.</a:t>
            </a:r>
            <a:endParaRPr lang="ru-RU" altLang="en-US" sz="2800" i="1" u="sng"/>
          </a:p>
        </p:txBody>
      </p:sp>
      <p:pic>
        <p:nvPicPr>
          <p:cNvPr id="21508" name="Picture 3" descr="C:\Users\USER\Desktop\Dədə_Qorqud.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638" y="2276475"/>
            <a:ext cx="4681537" cy="435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9" name="Picture 4" descr="C:\Users\USER\Desktop\images.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48488" y="4137025"/>
            <a:ext cx="1871662" cy="2493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39031342"/>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Текст 2"/>
          <p:cNvSpPr>
            <a:spLocks noGrp="1"/>
          </p:cNvSpPr>
          <p:nvPr>
            <p:ph type="body" idx="1"/>
          </p:nvPr>
        </p:nvSpPr>
        <p:spPr>
          <a:xfrm>
            <a:off x="280988" y="2244725"/>
            <a:ext cx="4141787" cy="457200"/>
          </a:xfrm>
          <a:solidFill>
            <a:schemeClr val="bg1"/>
          </a:solidFill>
          <a:ln>
            <a:solidFill>
              <a:schemeClr val="bg1"/>
            </a:solidFill>
          </a:ln>
        </p:spPr>
        <p:style>
          <a:lnRef idx="2">
            <a:schemeClr val="dk1"/>
          </a:lnRef>
          <a:fillRef idx="1">
            <a:schemeClr val="lt1"/>
          </a:fillRef>
          <a:effectRef idx="0">
            <a:schemeClr val="dk1"/>
          </a:effectRef>
          <a:fontRef idx="minor">
            <a:schemeClr val="dk1"/>
          </a:fontRef>
        </p:style>
        <p:txBody>
          <a:bodyPr/>
          <a:lstStyle/>
          <a:p>
            <a:pPr fontAlgn="auto">
              <a:spcAft>
                <a:spcPts val="0"/>
              </a:spcAft>
              <a:buClr>
                <a:schemeClr val="accent3"/>
              </a:buClr>
              <a:buFont typeface="Georgia"/>
              <a:buNone/>
              <a:defRPr/>
            </a:pPr>
            <a:r>
              <a:rPr lang="az-Latn-AZ" u="sng" dirty="0"/>
              <a:t>Üzeyir Hacıbəyov</a:t>
            </a:r>
            <a:endParaRPr lang="ru-RU" u="sng" dirty="0"/>
          </a:p>
        </p:txBody>
      </p:sp>
      <p:sp>
        <p:nvSpPr>
          <p:cNvPr id="4" name="Текст 3"/>
          <p:cNvSpPr>
            <a:spLocks noGrp="1"/>
          </p:cNvSpPr>
          <p:nvPr>
            <p:ph type="body" sz="half" idx="3"/>
          </p:nvPr>
        </p:nvSpPr>
        <p:spPr>
          <a:xfrm>
            <a:off x="4721225" y="2244725"/>
            <a:ext cx="4041775" cy="457200"/>
          </a:xfrm>
          <a:solidFill>
            <a:schemeClr val="bg1">
              <a:alpha val="25000"/>
            </a:schemeClr>
          </a:solidFill>
          <a:ln>
            <a:solidFill>
              <a:schemeClr val="bg1"/>
            </a:solidFill>
          </a:ln>
        </p:spPr>
        <p:txBody>
          <a:bodyPr/>
          <a:lstStyle/>
          <a:p>
            <a:pPr fontAlgn="auto">
              <a:spcAft>
                <a:spcPts val="0"/>
              </a:spcAft>
              <a:buClr>
                <a:schemeClr val="accent3"/>
              </a:buClr>
              <a:buFont typeface="Georgia"/>
              <a:buNone/>
              <a:defRPr/>
            </a:pPr>
            <a:r>
              <a:rPr lang="az-Latn-AZ" dirty="0"/>
              <a:t>       </a:t>
            </a:r>
            <a:r>
              <a:rPr lang="az-Latn-AZ" u="sng" dirty="0"/>
              <a:t>Müslüm Maqomayev</a:t>
            </a:r>
            <a:endParaRPr lang="ru-RU" u="sng" dirty="0"/>
          </a:p>
        </p:txBody>
      </p:sp>
      <p:pic>
        <p:nvPicPr>
          <p:cNvPr id="22531" name="Объект 1"/>
          <p:cNvPicPr>
            <a:picLocks noGrp="1" noChangeAspect="1"/>
          </p:cNvPicPr>
          <p:nvPr>
            <p:ph sz="quarter" idx="2"/>
          </p:nvPr>
        </p:nvPicPr>
        <p:blipFill>
          <a:blip r:embed="rId2">
            <a:extLst>
              <a:ext uri="{28A0092B-C50C-407E-A947-70E740481C1C}">
                <a14:useLocalDpi xmlns:a14="http://schemas.microsoft.com/office/drawing/2010/main" val="0"/>
              </a:ext>
            </a:extLst>
          </a:blip>
          <a:srcRect l="18141" t="33694" r="19115" b="15329"/>
          <a:stretch>
            <a:fillRect/>
          </a:stretch>
        </p:blipFill>
        <p:spPr>
          <a:xfrm>
            <a:off x="395288" y="2924175"/>
            <a:ext cx="2481262" cy="2017713"/>
          </a:xfrm>
        </p:spPr>
      </p:pic>
      <p:pic>
        <p:nvPicPr>
          <p:cNvPr id="22532" name="Объект 8"/>
          <p:cNvPicPr>
            <a:picLocks noGrp="1" noChangeAspect="1"/>
          </p:cNvPicPr>
          <p:nvPr>
            <p:ph sz="quarter" idx="4"/>
          </p:nvPr>
        </p:nvPicPr>
        <p:blipFill>
          <a:blip r:embed="rId3">
            <a:extLst>
              <a:ext uri="{28A0092B-C50C-407E-A947-70E740481C1C}">
                <a14:useLocalDpi xmlns:a14="http://schemas.microsoft.com/office/drawing/2010/main" val="0"/>
              </a:ext>
            </a:extLst>
          </a:blip>
          <a:srcRect/>
          <a:stretch>
            <a:fillRect/>
          </a:stretch>
        </p:blipFill>
        <p:spPr>
          <a:xfrm>
            <a:off x="5291138" y="2924175"/>
            <a:ext cx="2736850" cy="3673475"/>
          </a:xfrm>
        </p:spPr>
      </p:pic>
      <p:sp>
        <p:nvSpPr>
          <p:cNvPr id="7" name="Прямоугольник 6"/>
          <p:cNvSpPr/>
          <p:nvPr/>
        </p:nvSpPr>
        <p:spPr>
          <a:xfrm>
            <a:off x="294126" y="476672"/>
            <a:ext cx="4733988" cy="523220"/>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rPr>
              <a:t>Yazılı nitqin təşəkkülü.</a:t>
            </a:r>
            <a:endParaRPr kumimoji="0" lang="ru-RU"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endParaRPr>
          </a:p>
        </p:txBody>
      </p:sp>
      <p:sp>
        <p:nvSpPr>
          <p:cNvPr id="22534" name="Заголовок 1"/>
          <p:cNvSpPr>
            <a:spLocks noGrp="1"/>
          </p:cNvSpPr>
          <p:nvPr>
            <p:ph type="title"/>
          </p:nvPr>
        </p:nvSpPr>
        <p:spPr>
          <a:xfrm>
            <a:off x="381000" y="1143000"/>
            <a:ext cx="8382000" cy="1069975"/>
          </a:xfrm>
        </p:spPr>
        <p:txBody>
          <a:bodyPr/>
          <a:lstStyle/>
          <a:p>
            <a:pPr marL="457200" indent="-457200">
              <a:buFontTx/>
              <a:buChar char="•"/>
            </a:pPr>
            <a:r>
              <a:rPr lang="az-Latn-AZ" altLang="en-US" sz="2800" i="1"/>
              <a:t>Roman, povest, hekayə, dram əsərləri.</a:t>
            </a:r>
            <a:endParaRPr lang="ru-RU" altLang="en-US" sz="2800" i="1"/>
          </a:p>
        </p:txBody>
      </p:sp>
      <p:pic>
        <p:nvPicPr>
          <p:cNvPr id="22535" name="Picture 2" descr="C:\Users\USER\Desktop\Koroglu_0.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95513" y="4724400"/>
            <a:ext cx="2647950" cy="199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Прямоугольник 9"/>
          <p:cNvSpPr/>
          <p:nvPr/>
        </p:nvSpPr>
        <p:spPr>
          <a:xfrm>
            <a:off x="3284781" y="2999462"/>
            <a:ext cx="1338829" cy="1200329"/>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a:t>
            </a:r>
            <a:r>
              <a:rPr kumimoji="0" lang="az-Latn-AZ" sz="24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Əsli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4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və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4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Kərəm</a:t>
            </a:r>
            <a:r>
              <a:rPr kumimoji="0" lang="en-US" sz="24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a:t>
            </a:r>
            <a:endParaRPr kumimoji="0" lang="ru-RU" sz="24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endParaRPr>
          </a:p>
        </p:txBody>
      </p:sp>
      <p:sp>
        <p:nvSpPr>
          <p:cNvPr id="12" name="Прямоугольник 11"/>
          <p:cNvSpPr/>
          <p:nvPr/>
        </p:nvSpPr>
        <p:spPr>
          <a:xfrm>
            <a:off x="280415" y="5517232"/>
            <a:ext cx="1797288" cy="830997"/>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a:t>
            </a:r>
            <a:r>
              <a:rPr kumimoji="0" lang="az-Latn-AZ" sz="24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Koroğlu</a:t>
            </a:r>
            <a:r>
              <a:rPr kumimoji="0" lang="en-US" sz="24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a:t>
            </a:r>
            <a:endParaRPr kumimoji="0" lang="az-Latn-AZ" sz="24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24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endParaRPr>
          </a:p>
        </p:txBody>
      </p:sp>
      <p:sp>
        <p:nvSpPr>
          <p:cNvPr id="11" name="Прямоугольник 10"/>
          <p:cNvSpPr/>
          <p:nvPr/>
        </p:nvSpPr>
        <p:spPr>
          <a:xfrm>
            <a:off x="8316416" y="2883290"/>
            <a:ext cx="524631" cy="3831946"/>
          </a:xfrm>
          <a:prstGeom prst="rect">
            <a:avLst/>
          </a:prstGeom>
          <a:noFill/>
        </p:spPr>
        <p:txBody>
          <a:bodyPr vert="wordArtVert"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rPr>
              <a:t>Şah İsmayıl</a:t>
            </a:r>
            <a:endParaRPr kumimoji="0" lang="ru-RU" sz="20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Arial" panose="020B0604020202020204" pitchFamily="34" charset="0"/>
            </a:endParaRPr>
          </a:p>
        </p:txBody>
      </p:sp>
    </p:spTree>
    <p:extLst>
      <p:ext uri="{BB962C8B-B14F-4D97-AF65-F5344CB8AC3E}">
        <p14:creationId xmlns:p14="http://schemas.microsoft.com/office/powerpoint/2010/main" val="1584396141"/>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Прямоугольник 6"/>
          <p:cNvSpPr/>
          <p:nvPr/>
        </p:nvSpPr>
        <p:spPr>
          <a:xfrm>
            <a:off x="529369" y="2348880"/>
            <a:ext cx="8039380" cy="584775"/>
          </a:xfrm>
          <a:prstGeom prst="rect">
            <a:avLst/>
          </a:prstGeom>
        </p:spPr>
        <p:style>
          <a:lnRef idx="1">
            <a:schemeClr val="accent2"/>
          </a:lnRef>
          <a:fillRef idx="2">
            <a:schemeClr val="accent2"/>
          </a:fillRef>
          <a:effectRef idx="1">
            <a:schemeClr val="accent2"/>
          </a:effectRef>
          <a:fontRef idx="minor">
            <a:schemeClr val="dk1"/>
          </a:fontRef>
        </p:style>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3200" b="1" i="0" u="none" strike="noStrike" kern="1200" cap="none" spc="0" normalizeH="0" baseline="0" noProof="0" dirty="0">
                <a:ln w="1905"/>
                <a:gradFill>
                  <a:gsLst>
                    <a:gs pos="0">
                      <a:srgbClr val="5C92B5">
                        <a:shade val="20000"/>
                        <a:satMod val="200000"/>
                      </a:srgbClr>
                    </a:gs>
                    <a:gs pos="78000">
                      <a:srgbClr val="5C92B5">
                        <a:tint val="90000"/>
                        <a:shade val="89000"/>
                        <a:satMod val="220000"/>
                      </a:srgbClr>
                    </a:gs>
                    <a:gs pos="100000">
                      <a:srgbClr val="5C92B5">
                        <a:tint val="12000"/>
                        <a:satMod val="255000"/>
                      </a:srgbClr>
                    </a:gs>
                  </a:gsLst>
                  <a:lin ang="5400000"/>
                </a:gradFill>
                <a:effectLst>
                  <a:innerShdw blurRad="69850" dist="43180" dir="5400000">
                    <a:srgbClr val="000000">
                      <a:alpha val="65000"/>
                    </a:srgbClr>
                  </a:innerShdw>
                </a:effectLst>
                <a:uLnTx/>
                <a:uFillTx/>
                <a:latin typeface="Georgia"/>
                <a:ea typeface="+mn-ea"/>
                <a:cs typeface="+mn-cs"/>
              </a:rPr>
              <a:t>Yazılı nitqin məzmununa görə növləri</a:t>
            </a:r>
          </a:p>
        </p:txBody>
      </p:sp>
      <p:sp>
        <p:nvSpPr>
          <p:cNvPr id="8" name="Прямоугольник 7"/>
          <p:cNvSpPr/>
          <p:nvPr/>
        </p:nvSpPr>
        <p:spPr>
          <a:xfrm>
            <a:off x="294126" y="476672"/>
            <a:ext cx="4733988" cy="523220"/>
          </a:xfrm>
          <a:prstGeom prst="rect">
            <a:avLst/>
          </a:prstGeom>
          <a:noFill/>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rPr>
              <a:t>Yazılı nitqin təşəkkülü.</a:t>
            </a:r>
            <a:endParaRPr kumimoji="0" lang="ru-RU" sz="2800" b="0" i="1" u="none" strike="noStrike" kern="1200" cap="none" spc="300" normalizeH="0" baseline="0" noProof="0" dirty="0">
              <a:ln w="18415" cmpd="sng">
                <a:solidFill>
                  <a:srgbClr val="53548A">
                    <a:lumMod val="50000"/>
                  </a:srgbClr>
                </a:solidFill>
                <a:prstDash val="solid"/>
              </a:ln>
              <a:solidFill>
                <a:srgbClr val="53548A">
                  <a:lumMod val="50000"/>
                </a:srgbClr>
              </a:solidFill>
              <a:effectLst>
                <a:outerShdw blurRad="63500" dir="3600000" algn="tl" rotWithShape="0">
                  <a:srgbClr val="000000">
                    <a:alpha val="70000"/>
                  </a:srgbClr>
                </a:outerShdw>
              </a:effectLst>
              <a:uLnTx/>
              <a:uFillTx/>
              <a:latin typeface="Georgia"/>
              <a:ea typeface="+mn-ea"/>
              <a:cs typeface="Arial" panose="020B0604020202020204" pitchFamily="34" charset="0"/>
            </a:endParaRPr>
          </a:p>
        </p:txBody>
      </p:sp>
      <p:sp>
        <p:nvSpPr>
          <p:cNvPr id="15" name="Прямоугольник 14"/>
          <p:cNvSpPr/>
          <p:nvPr/>
        </p:nvSpPr>
        <p:spPr>
          <a:xfrm>
            <a:off x="1001770" y="4653136"/>
            <a:ext cx="3354205" cy="830997"/>
          </a:xfrm>
          <a:prstGeom prst="rect">
            <a:avLst/>
          </a:prstGeom>
        </p:spPr>
        <p:style>
          <a:lnRef idx="1">
            <a:schemeClr val="accent1"/>
          </a:lnRef>
          <a:fillRef idx="2">
            <a:schemeClr val="accent1"/>
          </a:fillRef>
          <a:effectRef idx="1">
            <a:schemeClr val="accent1"/>
          </a:effectRef>
          <a:fontRef idx="minor">
            <a:schemeClr val="dk1"/>
          </a:fontRef>
        </p:style>
        <p:txBody>
          <a:bodyP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mn-cs"/>
              </a:rPr>
              <a:t>Məzmunca bədii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mn-cs"/>
              </a:rPr>
              <a:t>yazılı nitq</a:t>
            </a:r>
            <a:endParaRPr kumimoji="0" lang="ru-RU"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mn-cs"/>
            </a:endParaRPr>
          </a:p>
        </p:txBody>
      </p:sp>
      <p:sp>
        <p:nvSpPr>
          <p:cNvPr id="18" name="Прямоугольник 17"/>
          <p:cNvSpPr/>
          <p:nvPr/>
        </p:nvSpPr>
        <p:spPr>
          <a:xfrm>
            <a:off x="4891862" y="4653135"/>
            <a:ext cx="3384376" cy="830997"/>
          </a:xfrm>
          <a:prstGeom prst="rect">
            <a:avLst/>
          </a:prstGeom>
        </p:spPr>
        <p:style>
          <a:lnRef idx="1">
            <a:schemeClr val="accent1"/>
          </a:lnRef>
          <a:fillRef idx="2">
            <a:schemeClr val="accent1"/>
          </a:fillRef>
          <a:effectRef idx="1">
            <a:schemeClr val="accent1"/>
          </a:effectRef>
          <a:fontRef idx="minor">
            <a:schemeClr val="dk1"/>
          </a:fontRef>
        </p:style>
        <p:txBody>
          <a:bodyP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mn-cs"/>
              </a:rPr>
              <a:t>Məzmunca elmi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az-Latn-AZ"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mn-cs"/>
              </a:rPr>
              <a:t>yazılı nitq</a:t>
            </a:r>
            <a:endParaRPr kumimoji="0" lang="ru-RU" sz="2400" b="1" i="0" u="none" strike="noStrike" kern="1200" cap="none" spc="0" normalizeH="0" baseline="0" noProof="0" dirty="0">
              <a:ln w="1905"/>
              <a:solidFill>
                <a:srgbClr val="53548A">
                  <a:lumMod val="75000"/>
                </a:srgbClr>
              </a:solidFill>
              <a:effectLst>
                <a:innerShdw blurRad="69850" dist="43180" dir="5400000">
                  <a:srgbClr val="000000">
                    <a:alpha val="65000"/>
                  </a:srgbClr>
                </a:innerShdw>
              </a:effectLst>
              <a:uLnTx/>
              <a:uFillTx/>
              <a:latin typeface="Georgia"/>
              <a:ea typeface="+mn-ea"/>
              <a:cs typeface="+mn-cs"/>
            </a:endParaRPr>
          </a:p>
        </p:txBody>
      </p:sp>
      <p:sp>
        <p:nvSpPr>
          <p:cNvPr id="22" name="Стрелка вниз 21"/>
          <p:cNvSpPr/>
          <p:nvPr/>
        </p:nvSpPr>
        <p:spPr>
          <a:xfrm rot="2280769">
            <a:off x="2552700" y="3205163"/>
            <a:ext cx="360363" cy="11826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srgbClr val="53548A">
                  <a:lumMod val="60000"/>
                  <a:lumOff val="40000"/>
                </a:srgbClr>
              </a:solidFill>
              <a:effectLst/>
              <a:uLnTx/>
              <a:uFillTx/>
              <a:latin typeface="Georgia"/>
              <a:ea typeface="+mn-ea"/>
              <a:cs typeface="+mn-cs"/>
            </a:endParaRPr>
          </a:p>
        </p:txBody>
      </p:sp>
      <p:sp>
        <p:nvSpPr>
          <p:cNvPr id="25" name="Стрелка вниз 24"/>
          <p:cNvSpPr/>
          <p:nvPr/>
        </p:nvSpPr>
        <p:spPr>
          <a:xfrm rot="19673656">
            <a:off x="6361113" y="3249613"/>
            <a:ext cx="360362" cy="11699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white"/>
              </a:solidFill>
              <a:effectLst/>
              <a:uLnTx/>
              <a:uFillTx/>
              <a:latin typeface="Georgia"/>
              <a:ea typeface="+mn-ea"/>
              <a:cs typeface="+mn-cs"/>
            </a:endParaRPr>
          </a:p>
        </p:txBody>
      </p:sp>
    </p:spTree>
    <p:extLst>
      <p:ext uri="{BB962C8B-B14F-4D97-AF65-F5344CB8AC3E}">
        <p14:creationId xmlns:p14="http://schemas.microsoft.com/office/powerpoint/2010/main" val="205890769"/>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2844" y="428604"/>
            <a:ext cx="5000660" cy="5632311"/>
          </a:xfrm>
          <a:prstGeom prst="rect">
            <a:avLst/>
          </a:prstGeom>
          <a:noFill/>
        </p:spPr>
        <p:txBody>
          <a:bodyPr wrap="square" rtlCol="0">
            <a:spAutoFit/>
          </a:bodyPr>
          <a:lstStyle/>
          <a:p>
            <a:pPr algn="ctr"/>
            <a:r>
              <a:rPr lang="az-Latn-AZ" sz="2400" dirty="0">
                <a:solidFill>
                  <a:srgbClr val="FFFF00"/>
                </a:solidFill>
              </a:rPr>
              <a:t>Eramızdan əvvəl VII-IV əsrlərdə fəaliyyət göstərən yunan natiqlik məktəbi </a:t>
            </a:r>
            <a:r>
              <a:rPr lang="az-Latn-AZ" sz="2400" dirty="0">
                <a:solidFill>
                  <a:srgbClr val="AD23A3"/>
                </a:solidFill>
              </a:rPr>
              <a:t>Aristotel, Antifont, Andokid, Lisiy, İsey, İsokrat, Molon, Kvintilian, Demosfen, Hipeorid, Likurq, Esxil, Dinarx </a:t>
            </a:r>
            <a:r>
              <a:rPr lang="az-Latn-AZ" sz="2400" dirty="0">
                <a:solidFill>
                  <a:srgbClr val="FFFF00"/>
                </a:solidFill>
              </a:rPr>
              <a:t>kimi görkəmli natiqlər yetirmişdir. Onlar natiqlik  sənətini, onun nəzəriyyəsini, təlimini qurmuş və sistemini yaratmışlar . Həmin məktəblərdə  dərs deyən </a:t>
            </a:r>
            <a:r>
              <a:rPr lang="az-Latn-AZ" sz="2400" dirty="0">
                <a:solidFill>
                  <a:schemeClr val="bg1"/>
                </a:solidFill>
              </a:rPr>
              <a:t>Aristotel, Qorqiy, Frasimax, İsokrat, Demosfen, Esxin </a:t>
            </a:r>
            <a:r>
              <a:rPr lang="az-Latn-AZ" sz="2400" dirty="0">
                <a:solidFill>
                  <a:srgbClr val="FFFF00"/>
                </a:solidFill>
              </a:rPr>
              <a:t>kimi görkəmli natiqlər bu sənəti həm nəzəri, həm də praktik şəkildə öyrənənmişlər</a:t>
            </a:r>
            <a:r>
              <a:rPr lang="az-Latn-AZ" sz="2400" dirty="0"/>
              <a:t>. </a:t>
            </a:r>
            <a:endParaRPr lang="ru-RU" sz="2400" dirty="0"/>
          </a:p>
        </p:txBody>
      </p:sp>
      <p:pic>
        <p:nvPicPr>
          <p:cNvPr id="23553" name="Picture 1" descr="C:\Users\Fariza\Desktop\azdili\0012-012-Makedonskie-zavoevanija demosfen.jpg"/>
          <p:cNvPicPr>
            <a:picLocks noChangeAspect="1" noChangeArrowheads="1"/>
          </p:cNvPicPr>
          <p:nvPr/>
        </p:nvPicPr>
        <p:blipFill>
          <a:blip r:embed="rId2" cstate="print"/>
          <a:srcRect/>
          <a:stretch>
            <a:fillRect/>
          </a:stretch>
        </p:blipFill>
        <p:spPr bwMode="auto">
          <a:xfrm>
            <a:off x="5072066" y="571480"/>
            <a:ext cx="3786214" cy="3286148"/>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cSld>
  <p:clrMapOvr>
    <a:masterClrMapping/>
  </p:clrMapOvr>
  <p:transition>
    <p:wipe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Заголовок 1"/>
          <p:cNvSpPr>
            <a:spLocks noGrp="1"/>
          </p:cNvSpPr>
          <p:nvPr>
            <p:ph type="title"/>
          </p:nvPr>
        </p:nvSpPr>
        <p:spPr>
          <a:xfrm>
            <a:off x="-3175" y="188913"/>
            <a:ext cx="8382000" cy="1069975"/>
          </a:xfrm>
        </p:spPr>
        <p:txBody>
          <a:bodyPr/>
          <a:lstStyle/>
          <a:p>
            <a:r>
              <a:rPr lang="az-Latn-AZ" altLang="en-US" sz="2400" i="1"/>
              <a:t> Bədii yazılı nitqin parlaq nümunələri</a:t>
            </a:r>
            <a:endParaRPr lang="ru-RU" altLang="en-US" sz="2400" i="1"/>
          </a:p>
        </p:txBody>
      </p:sp>
      <p:sp>
        <p:nvSpPr>
          <p:cNvPr id="8" name="Заголовок 1"/>
          <p:cNvSpPr txBox="1">
            <a:spLocks/>
          </p:cNvSpPr>
          <p:nvPr/>
        </p:nvSpPr>
        <p:spPr>
          <a:xfrm>
            <a:off x="412750" y="2266950"/>
            <a:ext cx="8382000" cy="1069975"/>
          </a:xfrm>
          <a:prstGeom prst="rect">
            <a:avLst/>
          </a:prstGeom>
          <a:solidFill>
            <a:schemeClr val="accent1">
              <a:lumMod val="20000"/>
              <a:lumOff val="80000"/>
            </a:schemeClr>
          </a:solidFill>
        </p:spPr>
        <p:txBody>
          <a:bodyPr anchor="ctr"/>
          <a:lstStyle>
            <a:lvl1pPr algn="l" rtl="0" eaLnBrk="1" latinLnBrk="0" hangingPunct="1">
              <a:spcBef>
                <a:spcPct val="0"/>
              </a:spcBef>
              <a:buNone/>
              <a:defRPr kumimoji="0" sz="4000" b="0" i="0" kern="1200" cap="none" baseline="0">
                <a:solidFill>
                  <a:schemeClr val="tx2"/>
                </a:solidFill>
                <a:latin typeface="+mj-lt"/>
                <a:ea typeface="+mj-ea"/>
                <a:cs typeface="+mj-cs"/>
              </a:defRPr>
            </a:lvl1pPr>
          </a:lstStyle>
          <a:p>
            <a:pPr marL="457200" marR="0" lvl="0" indent="-457200" algn="l" defTabSz="914400" rtl="0" eaLnBrk="1" fontAlgn="auto" latinLnBrk="0" hangingPunct="1">
              <a:lnSpc>
                <a:spcPct val="100000"/>
              </a:lnSpc>
              <a:spcBef>
                <a:spcPct val="0"/>
              </a:spcBef>
              <a:spcAft>
                <a:spcPts val="0"/>
              </a:spcAft>
              <a:buClrTx/>
              <a:buSzTx/>
              <a:buFont typeface="Arial" pitchFamily="34" charset="0"/>
              <a:buChar char="•"/>
              <a:tabLst/>
              <a:defRPr/>
            </a:pP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sng" strike="noStrike" kern="1200" cap="none" spc="0" normalizeH="0" baseline="0" noProof="0" dirty="0">
                <a:ln>
                  <a:noFill/>
                </a:ln>
                <a:solidFill>
                  <a:srgbClr val="424456"/>
                </a:solidFill>
                <a:effectLst/>
                <a:uLnTx/>
                <a:uFillTx/>
                <a:latin typeface="Trebuchet MS"/>
                <a:ea typeface="+mj-ea"/>
                <a:cs typeface="+mj-cs"/>
              </a:rPr>
              <a:t>Dastani-Əhməd Hərami</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endParaRPr kumimoji="0" lang="ru-RU" sz="2800" b="0" i="1" u="sng" strike="noStrike" kern="1200" cap="none" spc="0" normalizeH="0" baseline="0" noProof="0" dirty="0">
              <a:ln>
                <a:noFill/>
              </a:ln>
              <a:solidFill>
                <a:srgbClr val="424456"/>
              </a:solidFill>
              <a:effectLst/>
              <a:uLnTx/>
              <a:uFillTx/>
              <a:latin typeface="Trebuchet MS"/>
              <a:ea typeface="+mj-ea"/>
              <a:cs typeface="+mj-cs"/>
            </a:endParaRPr>
          </a:p>
        </p:txBody>
      </p:sp>
      <p:sp>
        <p:nvSpPr>
          <p:cNvPr id="9" name="Заголовок 1"/>
          <p:cNvSpPr txBox="1">
            <a:spLocks/>
          </p:cNvSpPr>
          <p:nvPr/>
        </p:nvSpPr>
        <p:spPr>
          <a:xfrm>
            <a:off x="412750" y="3336925"/>
            <a:ext cx="8382000" cy="1069975"/>
          </a:xfrm>
          <a:prstGeom prst="rect">
            <a:avLst/>
          </a:prstGeom>
          <a:solidFill>
            <a:schemeClr val="accent3">
              <a:lumMod val="20000"/>
              <a:lumOff val="80000"/>
            </a:schemeClr>
          </a:solidFill>
        </p:spPr>
        <p:txBody>
          <a:bodyPr anchor="ctr"/>
          <a:lstStyle>
            <a:lvl1pPr algn="l" rtl="0" eaLnBrk="1" latinLnBrk="0" hangingPunct="1">
              <a:spcBef>
                <a:spcPct val="0"/>
              </a:spcBef>
              <a:buNone/>
              <a:defRPr kumimoji="0" sz="4000" b="0" i="0" kern="1200" cap="none" baseline="0">
                <a:solidFill>
                  <a:schemeClr val="tx2"/>
                </a:solidFill>
                <a:latin typeface="+mj-lt"/>
                <a:ea typeface="+mj-ea"/>
                <a:cs typeface="+mj-cs"/>
              </a:defRPr>
            </a:lvl1pPr>
          </a:lstStyle>
          <a:p>
            <a:pPr marL="457200" marR="0" lvl="0" indent="-457200" algn="l" defTabSz="914400" rtl="0" eaLnBrk="1" fontAlgn="auto" latinLnBrk="0" hangingPunct="1">
              <a:lnSpc>
                <a:spcPct val="100000"/>
              </a:lnSpc>
              <a:spcBef>
                <a:spcPct val="0"/>
              </a:spcBef>
              <a:spcAft>
                <a:spcPts val="0"/>
              </a:spcAft>
              <a:buClrTx/>
              <a:buSzTx/>
              <a:buFont typeface="Arial" pitchFamily="34" charset="0"/>
              <a:buChar char="•"/>
              <a:tabLst/>
              <a:defRPr/>
            </a:pPr>
            <a:r>
              <a:rPr kumimoji="0" lang="az-Latn-AZ" sz="2800" b="0" i="1" u="none" strike="noStrike" kern="1200" cap="none" spc="0" normalizeH="0" baseline="0" noProof="0" dirty="0">
                <a:ln>
                  <a:noFill/>
                </a:ln>
                <a:solidFill>
                  <a:srgbClr val="424456"/>
                </a:solidFill>
                <a:effectLst/>
                <a:uLnTx/>
                <a:uFillTx/>
                <a:latin typeface="Trebuchet MS"/>
                <a:ea typeface="+mj-ea"/>
                <a:cs typeface="+mj-cs"/>
              </a:rPr>
              <a:t>Qul Əli  </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sng" strike="noStrike" kern="1200" cap="none" spc="0" normalizeH="0" baseline="0" noProof="0" dirty="0">
                <a:ln>
                  <a:noFill/>
                </a:ln>
                <a:solidFill>
                  <a:srgbClr val="424456"/>
                </a:solidFill>
                <a:effectLst/>
                <a:uLnTx/>
                <a:uFillTx/>
                <a:latin typeface="Trebuchet MS"/>
                <a:ea typeface="+mj-ea"/>
                <a:cs typeface="+mj-cs"/>
              </a:rPr>
              <a:t>Qisseyi-Yusif</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endParaRPr kumimoji="0" lang="ru-RU" sz="2800" b="0" i="1" u="sng" strike="noStrike" kern="1200" cap="none" spc="0" normalizeH="0" baseline="0" noProof="0" dirty="0">
              <a:ln>
                <a:noFill/>
              </a:ln>
              <a:solidFill>
                <a:srgbClr val="424456"/>
              </a:solidFill>
              <a:effectLst/>
              <a:uLnTx/>
              <a:uFillTx/>
              <a:latin typeface="Trebuchet MS"/>
              <a:ea typeface="+mj-ea"/>
              <a:cs typeface="+mj-cs"/>
            </a:endParaRPr>
          </a:p>
        </p:txBody>
      </p:sp>
      <p:sp>
        <p:nvSpPr>
          <p:cNvPr id="10" name="Заголовок 1"/>
          <p:cNvSpPr txBox="1">
            <a:spLocks/>
          </p:cNvSpPr>
          <p:nvPr/>
        </p:nvSpPr>
        <p:spPr>
          <a:xfrm>
            <a:off x="412750" y="4406900"/>
            <a:ext cx="8382000" cy="1069975"/>
          </a:xfrm>
          <a:prstGeom prst="rect">
            <a:avLst/>
          </a:prstGeom>
          <a:solidFill>
            <a:schemeClr val="accent5">
              <a:lumMod val="20000"/>
              <a:lumOff val="80000"/>
            </a:schemeClr>
          </a:solidFill>
        </p:spPr>
        <p:txBody>
          <a:bodyPr anchor="ctr"/>
          <a:lstStyle>
            <a:lvl1pPr algn="l" rtl="0" eaLnBrk="1" latinLnBrk="0" hangingPunct="1">
              <a:spcBef>
                <a:spcPct val="0"/>
              </a:spcBef>
              <a:buNone/>
              <a:defRPr kumimoji="0" sz="4000" b="0" i="0" kern="1200" cap="none" baseline="0">
                <a:solidFill>
                  <a:schemeClr val="tx2"/>
                </a:solidFill>
                <a:latin typeface="+mj-lt"/>
                <a:ea typeface="+mj-ea"/>
                <a:cs typeface="+mj-cs"/>
              </a:defRPr>
            </a:lvl1pPr>
          </a:lstStyle>
          <a:p>
            <a:pPr marL="457200" marR="0" lvl="0" indent="-457200" algn="l" defTabSz="914400" rtl="0" eaLnBrk="1" fontAlgn="auto" latinLnBrk="0" hangingPunct="1">
              <a:lnSpc>
                <a:spcPct val="100000"/>
              </a:lnSpc>
              <a:spcBef>
                <a:spcPct val="0"/>
              </a:spcBef>
              <a:spcAft>
                <a:spcPts val="0"/>
              </a:spcAft>
              <a:buClrTx/>
              <a:buSzTx/>
              <a:buFont typeface="Arial" pitchFamily="34" charset="0"/>
              <a:buChar char="•"/>
              <a:tabLst/>
              <a:defRPr/>
            </a:pP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sng" strike="noStrike" kern="1200" cap="none" spc="0" normalizeH="0" baseline="0" noProof="0" dirty="0">
                <a:ln>
                  <a:noFill/>
                </a:ln>
                <a:solidFill>
                  <a:srgbClr val="424456"/>
                </a:solidFill>
                <a:effectLst/>
                <a:uLnTx/>
                <a:uFillTx/>
                <a:latin typeface="Trebuchet MS"/>
                <a:ea typeface="+mj-ea"/>
                <a:cs typeface="+mj-cs"/>
              </a:rPr>
              <a:t>Yusif və Züleyxa</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endParaRPr kumimoji="0" lang="ru-RU" sz="2800" b="0" i="1" u="sng" strike="noStrike" kern="1200" cap="none" spc="0" normalizeH="0" baseline="0" noProof="0" dirty="0">
              <a:ln>
                <a:noFill/>
              </a:ln>
              <a:solidFill>
                <a:srgbClr val="424456"/>
              </a:solidFill>
              <a:effectLst/>
              <a:uLnTx/>
              <a:uFillTx/>
              <a:latin typeface="Trebuchet MS"/>
              <a:ea typeface="+mj-ea"/>
              <a:cs typeface="+mj-cs"/>
            </a:endParaRPr>
          </a:p>
        </p:txBody>
      </p:sp>
      <p:sp>
        <p:nvSpPr>
          <p:cNvPr id="11" name="Заголовок 1"/>
          <p:cNvSpPr txBox="1">
            <a:spLocks/>
          </p:cNvSpPr>
          <p:nvPr/>
        </p:nvSpPr>
        <p:spPr>
          <a:xfrm>
            <a:off x="412750" y="5476875"/>
            <a:ext cx="8382000" cy="1068388"/>
          </a:xfrm>
          <a:prstGeom prst="rect">
            <a:avLst/>
          </a:prstGeom>
          <a:solidFill>
            <a:schemeClr val="accent4">
              <a:lumMod val="20000"/>
              <a:lumOff val="80000"/>
            </a:schemeClr>
          </a:solidFill>
        </p:spPr>
        <p:txBody>
          <a:bodyPr anchor="ctr"/>
          <a:lstStyle>
            <a:lvl1pPr algn="l" rtl="0" eaLnBrk="1" latinLnBrk="0" hangingPunct="1">
              <a:spcBef>
                <a:spcPct val="0"/>
              </a:spcBef>
              <a:buNone/>
              <a:defRPr kumimoji="0" sz="4000" b="0" i="0" kern="1200" cap="none" baseline="0">
                <a:solidFill>
                  <a:schemeClr val="tx2"/>
                </a:solidFill>
                <a:latin typeface="+mj-lt"/>
                <a:ea typeface="+mj-ea"/>
                <a:cs typeface="+mj-cs"/>
              </a:defRPr>
            </a:lvl1pPr>
          </a:lstStyle>
          <a:p>
            <a:pPr marL="457200" marR="0" lvl="0" indent="-457200" algn="l" defTabSz="914400" rtl="0" eaLnBrk="1" fontAlgn="auto" latinLnBrk="0" hangingPunct="1">
              <a:lnSpc>
                <a:spcPct val="100000"/>
              </a:lnSpc>
              <a:spcBef>
                <a:spcPct val="0"/>
              </a:spcBef>
              <a:spcAft>
                <a:spcPts val="0"/>
              </a:spcAft>
              <a:buClrTx/>
              <a:buSzTx/>
              <a:buFont typeface="Arial" pitchFamily="34" charset="0"/>
              <a:buChar char="•"/>
              <a:tabLst/>
              <a:defRPr/>
            </a:pPr>
            <a:r>
              <a:rPr kumimoji="0" lang="az-Latn-AZ" sz="2800" b="0" i="1" u="none" strike="noStrike" kern="1200" cap="none" spc="0" normalizeH="0" baseline="0" noProof="0" dirty="0">
                <a:ln>
                  <a:noFill/>
                </a:ln>
                <a:solidFill>
                  <a:srgbClr val="424456"/>
                </a:solidFill>
                <a:effectLst/>
                <a:uLnTx/>
                <a:uFillTx/>
                <a:latin typeface="Trebuchet MS"/>
                <a:ea typeface="+mj-ea"/>
                <a:cs typeface="+mj-cs"/>
              </a:rPr>
              <a:t>Yusif Məddah </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sng" strike="noStrike" kern="1200" cap="none" spc="0" normalizeH="0" baseline="0" noProof="0" dirty="0">
                <a:ln>
                  <a:noFill/>
                </a:ln>
                <a:solidFill>
                  <a:srgbClr val="424456"/>
                </a:solidFill>
                <a:effectLst/>
                <a:uLnTx/>
                <a:uFillTx/>
                <a:latin typeface="Trebuchet MS"/>
                <a:ea typeface="+mj-ea"/>
                <a:cs typeface="+mj-cs"/>
              </a:rPr>
              <a:t>Vərqa və Gülşa</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endParaRPr kumimoji="0" lang="ru-RU" sz="2800" b="0" i="1" u="sng" strike="noStrike" kern="1200" cap="none" spc="0" normalizeH="0" baseline="0" noProof="0" dirty="0">
              <a:ln>
                <a:noFill/>
              </a:ln>
              <a:solidFill>
                <a:srgbClr val="424456"/>
              </a:solidFill>
              <a:effectLst/>
              <a:uLnTx/>
              <a:uFillTx/>
              <a:latin typeface="Trebuchet MS"/>
              <a:ea typeface="+mj-ea"/>
              <a:cs typeface="+mj-cs"/>
            </a:endParaRPr>
          </a:p>
        </p:txBody>
      </p:sp>
      <p:sp>
        <p:nvSpPr>
          <p:cNvPr id="12" name="Заголовок 1"/>
          <p:cNvSpPr txBox="1">
            <a:spLocks/>
          </p:cNvSpPr>
          <p:nvPr/>
        </p:nvSpPr>
        <p:spPr>
          <a:xfrm>
            <a:off x="412750" y="1196975"/>
            <a:ext cx="8382000" cy="1069975"/>
          </a:xfrm>
          <a:prstGeom prst="rect">
            <a:avLst/>
          </a:prstGeom>
          <a:solidFill>
            <a:schemeClr val="accent2">
              <a:lumMod val="20000"/>
              <a:lumOff val="80000"/>
            </a:schemeClr>
          </a:solidFill>
        </p:spPr>
        <p:txBody>
          <a:bodyPr anchor="ctr"/>
          <a:lstStyle>
            <a:lvl1pPr algn="l" rtl="0" eaLnBrk="1" latinLnBrk="0" hangingPunct="1">
              <a:spcBef>
                <a:spcPct val="0"/>
              </a:spcBef>
              <a:buNone/>
              <a:defRPr kumimoji="0" sz="4000" b="0" i="0" kern="1200" cap="none" baseline="0">
                <a:solidFill>
                  <a:schemeClr val="tx2"/>
                </a:solidFill>
                <a:latin typeface="+mj-lt"/>
                <a:ea typeface="+mj-ea"/>
                <a:cs typeface="+mj-cs"/>
              </a:defRPr>
            </a:lvl1pPr>
          </a:lstStyle>
          <a:p>
            <a:pPr marL="457200" marR="0" lvl="0" indent="-457200" algn="l" defTabSz="914400" rtl="0" eaLnBrk="1" fontAlgn="auto" latinLnBrk="0" hangingPunct="1">
              <a:lnSpc>
                <a:spcPct val="100000"/>
              </a:lnSpc>
              <a:spcBef>
                <a:spcPct val="0"/>
              </a:spcBef>
              <a:spcAft>
                <a:spcPts val="0"/>
              </a:spcAft>
              <a:buClrTx/>
              <a:buSzTx/>
              <a:buFont typeface="Arial" pitchFamily="34" charset="0"/>
              <a:buChar char="•"/>
              <a:tabLst/>
              <a:defRPr/>
            </a:pPr>
            <a:r>
              <a:rPr kumimoji="0" lang="az-Latn-AZ" sz="2800" b="0" i="1" u="none" strike="noStrike" kern="1200" cap="none" spc="0" normalizeH="0" baseline="0" noProof="0" dirty="0">
                <a:ln>
                  <a:noFill/>
                </a:ln>
                <a:solidFill>
                  <a:srgbClr val="424456"/>
                </a:solidFill>
                <a:effectLst/>
                <a:uLnTx/>
                <a:uFillTx/>
                <a:latin typeface="Trebuchet MS"/>
                <a:ea typeface="+mj-ea"/>
                <a:cs typeface="+mj-cs"/>
              </a:rPr>
              <a:t>Nizami Gəncəvi </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sng" strike="noStrike" kern="1200" cap="none" spc="0" normalizeH="0" baseline="0" noProof="0" dirty="0">
                <a:ln>
                  <a:noFill/>
                </a:ln>
                <a:solidFill>
                  <a:srgbClr val="424456"/>
                </a:solidFill>
                <a:effectLst/>
                <a:uLnTx/>
                <a:uFillTx/>
                <a:latin typeface="Trebuchet MS"/>
                <a:ea typeface="+mj-ea"/>
                <a:cs typeface="+mj-cs"/>
              </a:rPr>
              <a:t>Xəmsə</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endParaRPr kumimoji="0" lang="ru-RU" sz="2800" b="0" i="1" u="sng" strike="noStrike" kern="1200" cap="none" spc="0" normalizeH="0" baseline="0" noProof="0" dirty="0">
              <a:ln>
                <a:noFill/>
              </a:ln>
              <a:solidFill>
                <a:srgbClr val="424456"/>
              </a:solidFill>
              <a:effectLst/>
              <a:uLnTx/>
              <a:uFillTx/>
              <a:latin typeface="Trebuchet MS"/>
              <a:ea typeface="+mj-ea"/>
              <a:cs typeface="+mj-cs"/>
            </a:endParaRPr>
          </a:p>
        </p:txBody>
      </p:sp>
    </p:spTree>
    <p:extLst>
      <p:ext uri="{BB962C8B-B14F-4D97-AF65-F5344CB8AC3E}">
        <p14:creationId xmlns:p14="http://schemas.microsoft.com/office/powerpoint/2010/main" val="2931377208"/>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Заголовок 1"/>
          <p:cNvSpPr txBox="1">
            <a:spLocks/>
          </p:cNvSpPr>
          <p:nvPr/>
        </p:nvSpPr>
        <p:spPr bwMode="auto">
          <a:xfrm>
            <a:off x="-3175" y="188913"/>
            <a:ext cx="8382000" cy="106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Georgia" panose="02040502050405020303" pitchFamily="18" charset="0"/>
                <a:cs typeface="Arial" panose="020B0604020202020204" pitchFamily="34" charset="0"/>
              </a:defRPr>
            </a:lvl1pPr>
            <a:lvl2pPr marL="742950" indent="-285750">
              <a:defRPr>
                <a:solidFill>
                  <a:schemeClr val="tx1"/>
                </a:solidFill>
                <a:latin typeface="Georgia" panose="02040502050405020303" pitchFamily="18" charset="0"/>
                <a:cs typeface="Arial" panose="020B0604020202020204" pitchFamily="34" charset="0"/>
              </a:defRPr>
            </a:lvl2pPr>
            <a:lvl3pPr marL="1143000" indent="-228600">
              <a:defRPr>
                <a:solidFill>
                  <a:schemeClr val="tx1"/>
                </a:solidFill>
                <a:latin typeface="Georgia" panose="02040502050405020303" pitchFamily="18" charset="0"/>
                <a:cs typeface="Arial" panose="020B0604020202020204" pitchFamily="34" charset="0"/>
              </a:defRPr>
            </a:lvl3pPr>
            <a:lvl4pPr marL="1600200" indent="-228600">
              <a:defRPr>
                <a:solidFill>
                  <a:schemeClr val="tx1"/>
                </a:solidFill>
                <a:latin typeface="Georgia" panose="02040502050405020303" pitchFamily="18" charset="0"/>
                <a:cs typeface="Arial" panose="020B0604020202020204" pitchFamily="34" charset="0"/>
              </a:defRPr>
            </a:lvl4pPr>
            <a:lvl5pPr marL="2057400" indent="-228600">
              <a:defRPr>
                <a:solidFill>
                  <a:schemeClr val="tx1"/>
                </a:solidFill>
                <a:latin typeface="Georgia" panose="02040502050405020303" pitchFamily="18" charset="0"/>
                <a:cs typeface="Arial" panose="020B0604020202020204" pitchFamily="34" charset="0"/>
              </a:defRPr>
            </a:lvl5pPr>
            <a:lvl6pPr marL="25146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6pPr>
            <a:lvl7pPr marL="29718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7pPr>
            <a:lvl8pPr marL="34290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8pPr>
            <a:lvl9pPr marL="3886200" indent="-228600" fontAlgn="base">
              <a:spcBef>
                <a:spcPct val="0"/>
              </a:spcBef>
              <a:spcAft>
                <a:spcPct val="0"/>
              </a:spcAft>
              <a:defRPr>
                <a:solidFill>
                  <a:schemeClr val="tx1"/>
                </a:solidFill>
                <a:latin typeface="Georgia" panose="02040502050405020303" pitchFamily="18"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az-Latn-AZ" altLang="en-US" sz="2400" b="0" i="1" u="none" strike="noStrike" kern="1200" cap="none" spc="0" normalizeH="0" baseline="0" noProof="0">
                <a:ln>
                  <a:noFill/>
                </a:ln>
                <a:solidFill>
                  <a:srgbClr val="424456"/>
                </a:solidFill>
                <a:effectLst/>
                <a:uLnTx/>
                <a:uFillTx/>
                <a:latin typeface="Trebuchet MS" panose="020B0603020202020204" pitchFamily="34" charset="0"/>
                <a:ea typeface="+mn-ea"/>
                <a:cs typeface="Arial" panose="020B0604020202020204" pitchFamily="34" charset="0"/>
              </a:rPr>
              <a:t> Elmi yazılı nitqin parlaq nümunələri</a:t>
            </a:r>
            <a:endParaRPr kumimoji="0" lang="ru-RU" altLang="en-US" sz="2400" b="0" i="1" u="none" strike="noStrike" kern="1200" cap="none" spc="0" normalizeH="0" baseline="0" noProof="0">
              <a:ln>
                <a:noFill/>
              </a:ln>
              <a:solidFill>
                <a:srgbClr val="424456"/>
              </a:solidFill>
              <a:effectLst/>
              <a:uLnTx/>
              <a:uFillTx/>
              <a:latin typeface="Trebuchet MS" panose="020B0603020202020204" pitchFamily="34" charset="0"/>
              <a:ea typeface="+mn-ea"/>
              <a:cs typeface="Arial" panose="020B0604020202020204" pitchFamily="34" charset="0"/>
            </a:endParaRPr>
          </a:p>
        </p:txBody>
      </p:sp>
      <p:sp>
        <p:nvSpPr>
          <p:cNvPr id="8" name="Заголовок 1"/>
          <p:cNvSpPr txBox="1">
            <a:spLocks/>
          </p:cNvSpPr>
          <p:nvPr/>
        </p:nvSpPr>
        <p:spPr>
          <a:xfrm>
            <a:off x="412750" y="1196975"/>
            <a:ext cx="8382000" cy="1069975"/>
          </a:xfrm>
          <a:prstGeom prst="rect">
            <a:avLst/>
          </a:prstGeom>
          <a:solidFill>
            <a:schemeClr val="accent2">
              <a:lumMod val="20000"/>
              <a:lumOff val="80000"/>
            </a:schemeClr>
          </a:solidFill>
        </p:spPr>
        <p:txBody>
          <a:bodyPr anchor="ctr"/>
          <a:lstStyle>
            <a:lvl1pPr algn="l" rtl="0" eaLnBrk="1" latinLnBrk="0" hangingPunct="1">
              <a:spcBef>
                <a:spcPct val="0"/>
              </a:spcBef>
              <a:buNone/>
              <a:defRPr kumimoji="0" sz="4000" b="0" i="0" kern="1200" cap="none" baseline="0">
                <a:solidFill>
                  <a:schemeClr val="tx2"/>
                </a:solidFill>
                <a:latin typeface="+mj-lt"/>
                <a:ea typeface="+mj-ea"/>
                <a:cs typeface="+mj-cs"/>
              </a:defRPr>
            </a:lvl1pPr>
          </a:lstStyle>
          <a:p>
            <a:pPr marL="457200" marR="0" lvl="0" indent="-457200" algn="l" defTabSz="914400" rtl="0" eaLnBrk="1" fontAlgn="auto" latinLnBrk="0" hangingPunct="1">
              <a:lnSpc>
                <a:spcPct val="100000"/>
              </a:lnSpc>
              <a:spcBef>
                <a:spcPct val="0"/>
              </a:spcBef>
              <a:spcAft>
                <a:spcPts val="0"/>
              </a:spcAft>
              <a:buClrTx/>
              <a:buSzTx/>
              <a:buFont typeface="Arial" pitchFamily="34" charset="0"/>
              <a:buChar char="•"/>
              <a:tabLst/>
              <a:defRPr/>
            </a:pPr>
            <a:r>
              <a:rPr kumimoji="0" lang="en-US" sz="2800" b="0" i="1" u="none" strike="noStrike" kern="1200" cap="none" spc="0" normalizeH="0" baseline="0" noProof="0" dirty="0" err="1">
                <a:ln>
                  <a:noFill/>
                </a:ln>
                <a:solidFill>
                  <a:srgbClr val="424456"/>
                </a:solidFill>
                <a:effectLst/>
                <a:uLnTx/>
                <a:uFillTx/>
                <a:latin typeface="Trebuchet MS"/>
                <a:ea typeface="+mj-ea"/>
                <a:cs typeface="+mj-cs"/>
              </a:rPr>
              <a:t>Abbasqulu</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 a</a:t>
            </a:r>
            <a:r>
              <a:rPr kumimoji="0" lang="az-Latn-AZ" sz="2800" b="0" i="1" u="none" strike="noStrike" kern="1200" cap="none" spc="0" normalizeH="0" baseline="0" noProof="0" dirty="0">
                <a:ln>
                  <a:noFill/>
                </a:ln>
                <a:solidFill>
                  <a:srgbClr val="424456"/>
                </a:solidFill>
                <a:effectLst/>
                <a:uLnTx/>
                <a:uFillTx/>
                <a:latin typeface="Trebuchet MS"/>
                <a:ea typeface="+mj-ea"/>
                <a:cs typeface="+mj-cs"/>
              </a:rPr>
              <a:t>ğa Bakıxanov </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sng" strike="noStrike" kern="1200" cap="none" spc="0" normalizeH="0" baseline="0" noProof="0" dirty="0">
                <a:ln>
                  <a:noFill/>
                </a:ln>
                <a:solidFill>
                  <a:srgbClr val="424456"/>
                </a:solidFill>
                <a:effectLst/>
                <a:uLnTx/>
                <a:uFillTx/>
                <a:latin typeface="Trebuchet MS"/>
                <a:ea typeface="+mj-ea"/>
                <a:cs typeface="+mj-cs"/>
              </a:rPr>
              <a:t>Qanuni-qüdsi</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endParaRPr kumimoji="0" lang="ru-RU" sz="2800" b="0" i="1" u="sng" strike="noStrike" kern="1200" cap="none" spc="0" normalizeH="0" baseline="0" noProof="0" dirty="0">
              <a:ln>
                <a:noFill/>
              </a:ln>
              <a:solidFill>
                <a:srgbClr val="424456"/>
              </a:solidFill>
              <a:effectLst/>
              <a:uLnTx/>
              <a:uFillTx/>
              <a:latin typeface="Trebuchet MS"/>
              <a:ea typeface="+mj-ea"/>
              <a:cs typeface="+mj-cs"/>
            </a:endParaRPr>
          </a:p>
        </p:txBody>
      </p:sp>
      <p:sp>
        <p:nvSpPr>
          <p:cNvPr id="9" name="Заголовок 1"/>
          <p:cNvSpPr txBox="1">
            <a:spLocks/>
          </p:cNvSpPr>
          <p:nvPr/>
        </p:nvSpPr>
        <p:spPr>
          <a:xfrm>
            <a:off x="412750" y="2266950"/>
            <a:ext cx="8382000" cy="1069975"/>
          </a:xfrm>
          <a:prstGeom prst="rect">
            <a:avLst/>
          </a:prstGeom>
          <a:solidFill>
            <a:schemeClr val="accent1">
              <a:lumMod val="20000"/>
              <a:lumOff val="80000"/>
            </a:schemeClr>
          </a:solidFill>
        </p:spPr>
        <p:txBody>
          <a:bodyPr anchor="ctr"/>
          <a:lstStyle>
            <a:lvl1pPr algn="l" rtl="0" eaLnBrk="1" latinLnBrk="0" hangingPunct="1">
              <a:spcBef>
                <a:spcPct val="0"/>
              </a:spcBef>
              <a:buNone/>
              <a:defRPr kumimoji="0" sz="4000" b="0" i="0" kern="1200" cap="none" baseline="0">
                <a:solidFill>
                  <a:schemeClr val="tx2"/>
                </a:solidFill>
                <a:latin typeface="+mj-lt"/>
                <a:ea typeface="+mj-ea"/>
                <a:cs typeface="+mj-cs"/>
              </a:defRPr>
            </a:lvl1pPr>
          </a:lstStyle>
          <a:p>
            <a:pPr marL="457200" marR="0" lvl="0" indent="-457200" algn="l" defTabSz="914400" rtl="0" eaLnBrk="1" fontAlgn="auto" latinLnBrk="0" hangingPunct="1">
              <a:lnSpc>
                <a:spcPct val="100000"/>
              </a:lnSpc>
              <a:spcBef>
                <a:spcPct val="0"/>
              </a:spcBef>
              <a:spcAft>
                <a:spcPts val="0"/>
              </a:spcAft>
              <a:buClrTx/>
              <a:buSzTx/>
              <a:buFont typeface="Arial" pitchFamily="34" charset="0"/>
              <a:buChar char="•"/>
              <a:tabLst/>
              <a:defRPr/>
            </a:pP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sng" strike="noStrike" kern="1200" cap="none" spc="0" normalizeH="0" baseline="0" noProof="0" dirty="0">
                <a:ln>
                  <a:noFill/>
                </a:ln>
                <a:solidFill>
                  <a:srgbClr val="424456"/>
                </a:solidFill>
                <a:effectLst/>
                <a:uLnTx/>
                <a:uFillTx/>
                <a:latin typeface="Trebuchet MS"/>
                <a:ea typeface="+mj-ea"/>
                <a:cs typeface="+mj-cs"/>
              </a:rPr>
              <a:t>Əsrarül-Mələküt</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endParaRPr kumimoji="0" lang="ru-RU" sz="2800" b="0" i="1" u="sng" strike="noStrike" kern="1200" cap="none" spc="0" normalizeH="0" baseline="0" noProof="0" dirty="0">
              <a:ln>
                <a:noFill/>
              </a:ln>
              <a:solidFill>
                <a:srgbClr val="424456"/>
              </a:solidFill>
              <a:effectLst/>
              <a:uLnTx/>
              <a:uFillTx/>
              <a:latin typeface="Trebuchet MS"/>
              <a:ea typeface="+mj-ea"/>
              <a:cs typeface="+mj-cs"/>
            </a:endParaRPr>
          </a:p>
        </p:txBody>
      </p:sp>
      <p:sp>
        <p:nvSpPr>
          <p:cNvPr id="10" name="Заголовок 1"/>
          <p:cNvSpPr txBox="1">
            <a:spLocks/>
          </p:cNvSpPr>
          <p:nvPr/>
        </p:nvSpPr>
        <p:spPr>
          <a:xfrm>
            <a:off x="412750" y="3336925"/>
            <a:ext cx="8382000" cy="1069975"/>
          </a:xfrm>
          <a:prstGeom prst="rect">
            <a:avLst/>
          </a:prstGeom>
          <a:solidFill>
            <a:schemeClr val="accent3">
              <a:lumMod val="20000"/>
              <a:lumOff val="80000"/>
            </a:schemeClr>
          </a:solidFill>
        </p:spPr>
        <p:txBody>
          <a:bodyPr anchor="ctr"/>
          <a:lstStyle>
            <a:lvl1pPr algn="l" rtl="0" eaLnBrk="1" latinLnBrk="0" hangingPunct="1">
              <a:spcBef>
                <a:spcPct val="0"/>
              </a:spcBef>
              <a:buNone/>
              <a:defRPr kumimoji="0" sz="4000" b="0" i="0" kern="1200" cap="none" baseline="0">
                <a:solidFill>
                  <a:schemeClr val="tx2"/>
                </a:solidFill>
                <a:latin typeface="+mj-lt"/>
                <a:ea typeface="+mj-ea"/>
                <a:cs typeface="+mj-cs"/>
              </a:defRPr>
            </a:lvl1pPr>
          </a:lstStyle>
          <a:p>
            <a:pPr marL="457200" marR="0" lvl="0" indent="-457200" algn="l" defTabSz="914400" rtl="0" eaLnBrk="1" fontAlgn="auto" latinLnBrk="0" hangingPunct="1">
              <a:lnSpc>
                <a:spcPct val="100000"/>
              </a:lnSpc>
              <a:spcBef>
                <a:spcPct val="0"/>
              </a:spcBef>
              <a:spcAft>
                <a:spcPts val="0"/>
              </a:spcAft>
              <a:buClrTx/>
              <a:buSzTx/>
              <a:buFont typeface="Arial" pitchFamily="34" charset="0"/>
              <a:buChar char="•"/>
              <a:tabLst/>
              <a:defRPr/>
            </a:pP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sng" strike="noStrike" kern="1200" cap="none" spc="0" normalizeH="0" baseline="0" noProof="0" dirty="0">
                <a:ln>
                  <a:noFill/>
                </a:ln>
                <a:solidFill>
                  <a:srgbClr val="424456"/>
                </a:solidFill>
                <a:effectLst/>
                <a:uLnTx/>
                <a:uFillTx/>
                <a:latin typeface="Trebuchet MS"/>
                <a:ea typeface="+mj-ea"/>
                <a:cs typeface="+mj-cs"/>
              </a:rPr>
              <a:t>Eynül-mizan</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endParaRPr kumimoji="0" lang="ru-RU" sz="2800" b="0" i="1" u="sng" strike="noStrike" kern="1200" cap="none" spc="0" normalizeH="0" baseline="0" noProof="0" dirty="0">
              <a:ln>
                <a:noFill/>
              </a:ln>
              <a:solidFill>
                <a:srgbClr val="424456"/>
              </a:solidFill>
              <a:effectLst/>
              <a:uLnTx/>
              <a:uFillTx/>
              <a:latin typeface="Trebuchet MS"/>
              <a:ea typeface="+mj-ea"/>
              <a:cs typeface="+mj-cs"/>
            </a:endParaRPr>
          </a:p>
        </p:txBody>
      </p:sp>
      <p:sp>
        <p:nvSpPr>
          <p:cNvPr id="11" name="Заголовок 1"/>
          <p:cNvSpPr txBox="1">
            <a:spLocks/>
          </p:cNvSpPr>
          <p:nvPr/>
        </p:nvSpPr>
        <p:spPr>
          <a:xfrm>
            <a:off x="412750" y="4406900"/>
            <a:ext cx="8382000" cy="1069975"/>
          </a:xfrm>
          <a:prstGeom prst="rect">
            <a:avLst/>
          </a:prstGeom>
          <a:solidFill>
            <a:schemeClr val="accent5">
              <a:lumMod val="20000"/>
              <a:lumOff val="80000"/>
            </a:schemeClr>
          </a:solidFill>
        </p:spPr>
        <p:txBody>
          <a:bodyPr anchor="ctr"/>
          <a:lstStyle>
            <a:lvl1pPr algn="l" rtl="0" eaLnBrk="1" latinLnBrk="0" hangingPunct="1">
              <a:spcBef>
                <a:spcPct val="0"/>
              </a:spcBef>
              <a:buNone/>
              <a:defRPr kumimoji="0" sz="4000" b="0" i="0" kern="1200" cap="none" baseline="0">
                <a:solidFill>
                  <a:schemeClr val="tx2"/>
                </a:solidFill>
                <a:latin typeface="+mj-lt"/>
                <a:ea typeface="+mj-ea"/>
                <a:cs typeface="+mj-cs"/>
              </a:defRPr>
            </a:lvl1pPr>
          </a:lstStyle>
          <a:p>
            <a:pPr marL="457200" marR="0" lvl="0" indent="-457200" algn="l" defTabSz="914400" rtl="0" eaLnBrk="1" fontAlgn="auto" latinLnBrk="0" hangingPunct="1">
              <a:lnSpc>
                <a:spcPct val="100000"/>
              </a:lnSpc>
              <a:spcBef>
                <a:spcPct val="0"/>
              </a:spcBef>
              <a:spcAft>
                <a:spcPts val="0"/>
              </a:spcAft>
              <a:buClrTx/>
              <a:buSzTx/>
              <a:buFont typeface="Arial" pitchFamily="34" charset="0"/>
              <a:buChar char="•"/>
              <a:tabLst/>
              <a:defRPr/>
            </a:pP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sng" strike="noStrike" kern="1200" cap="none" spc="0" normalizeH="0" baseline="0" noProof="0" dirty="0">
                <a:ln>
                  <a:noFill/>
                </a:ln>
                <a:solidFill>
                  <a:srgbClr val="424456"/>
                </a:solidFill>
                <a:effectLst/>
                <a:uLnTx/>
                <a:uFillTx/>
                <a:latin typeface="Trebuchet MS"/>
                <a:ea typeface="+mj-ea"/>
                <a:cs typeface="+mj-cs"/>
              </a:rPr>
              <a:t>Təhzibül-əxlaq</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none" strike="noStrike" kern="1200" cap="none" spc="0" normalizeH="0" baseline="0" noProof="0" dirty="0">
                <a:ln>
                  <a:noFill/>
                </a:ln>
                <a:solidFill>
                  <a:srgbClr val="424456"/>
                </a:solidFill>
                <a:effectLst/>
                <a:uLnTx/>
                <a:uFillTx/>
                <a:latin typeface="Trebuchet MS"/>
                <a:ea typeface="+mj-ea"/>
                <a:cs typeface="+mj-cs"/>
              </a:rPr>
              <a:t>  </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sng" strike="noStrike" kern="1200" cap="none" spc="0" normalizeH="0" baseline="0" noProof="0" dirty="0">
                <a:ln>
                  <a:noFill/>
                </a:ln>
                <a:solidFill>
                  <a:srgbClr val="424456"/>
                </a:solidFill>
                <a:effectLst/>
                <a:uLnTx/>
                <a:uFillTx/>
                <a:latin typeface="Trebuchet MS"/>
                <a:ea typeface="+mj-ea"/>
                <a:cs typeface="+mj-cs"/>
              </a:rPr>
              <a:t>Gülüstani-İrəm</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endParaRPr kumimoji="0" lang="ru-RU" sz="2800" b="0" i="1" u="sng" strike="noStrike" kern="1200" cap="none" spc="0" normalizeH="0" baseline="0" noProof="0" dirty="0">
              <a:ln>
                <a:noFill/>
              </a:ln>
              <a:solidFill>
                <a:srgbClr val="424456"/>
              </a:solidFill>
              <a:effectLst/>
              <a:uLnTx/>
              <a:uFillTx/>
              <a:latin typeface="Trebuchet MS"/>
              <a:ea typeface="+mj-ea"/>
              <a:cs typeface="+mj-cs"/>
            </a:endParaRPr>
          </a:p>
        </p:txBody>
      </p:sp>
      <p:sp>
        <p:nvSpPr>
          <p:cNvPr id="12" name="Заголовок 1"/>
          <p:cNvSpPr txBox="1">
            <a:spLocks/>
          </p:cNvSpPr>
          <p:nvPr/>
        </p:nvSpPr>
        <p:spPr>
          <a:xfrm>
            <a:off x="412750" y="5476875"/>
            <a:ext cx="8382000" cy="1068388"/>
          </a:xfrm>
          <a:prstGeom prst="rect">
            <a:avLst/>
          </a:prstGeom>
          <a:solidFill>
            <a:schemeClr val="accent4">
              <a:lumMod val="20000"/>
              <a:lumOff val="80000"/>
            </a:schemeClr>
          </a:solidFill>
        </p:spPr>
        <p:txBody>
          <a:bodyPr anchor="ctr"/>
          <a:lstStyle>
            <a:lvl1pPr algn="l" rtl="0" eaLnBrk="1" latinLnBrk="0" hangingPunct="1">
              <a:spcBef>
                <a:spcPct val="0"/>
              </a:spcBef>
              <a:buNone/>
              <a:defRPr kumimoji="0" sz="4000" b="0" i="0" kern="1200" cap="none" baseline="0">
                <a:solidFill>
                  <a:schemeClr val="tx2"/>
                </a:solidFill>
                <a:latin typeface="+mj-lt"/>
                <a:ea typeface="+mj-ea"/>
                <a:cs typeface="+mj-cs"/>
              </a:defRPr>
            </a:lvl1pPr>
          </a:lstStyle>
          <a:p>
            <a:pPr marL="457200" marR="0" lvl="0" indent="-457200" algn="l" defTabSz="914400" rtl="0" eaLnBrk="1" fontAlgn="auto" latinLnBrk="0" hangingPunct="1">
              <a:lnSpc>
                <a:spcPct val="100000"/>
              </a:lnSpc>
              <a:spcBef>
                <a:spcPct val="0"/>
              </a:spcBef>
              <a:spcAft>
                <a:spcPts val="0"/>
              </a:spcAft>
              <a:buClrTx/>
              <a:buSzTx/>
              <a:buFont typeface="Arial" pitchFamily="34" charset="0"/>
              <a:buChar char="•"/>
              <a:tabLst/>
              <a:defRPr/>
            </a:pPr>
            <a:r>
              <a:rPr kumimoji="0" lang="az-Latn-AZ" sz="2800" b="0" i="1" u="none" strike="noStrike" kern="1200" cap="none" spc="0" normalizeH="0" baseline="0" noProof="0" dirty="0">
                <a:ln>
                  <a:noFill/>
                </a:ln>
                <a:solidFill>
                  <a:srgbClr val="424456"/>
                </a:solidFill>
                <a:effectLst/>
                <a:uLnTx/>
                <a:uFillTx/>
                <a:latin typeface="Trebuchet MS"/>
                <a:ea typeface="+mj-ea"/>
                <a:cs typeface="+mj-cs"/>
              </a:rPr>
              <a:t>M.F.Axundov </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r>
              <a:rPr kumimoji="0" lang="az-Latn-AZ" sz="2800" b="0" i="1" u="sng" strike="noStrike" kern="1200" cap="none" spc="0" normalizeH="0" baseline="0" noProof="0" dirty="0">
                <a:ln>
                  <a:noFill/>
                </a:ln>
                <a:solidFill>
                  <a:srgbClr val="424456"/>
                </a:solidFill>
                <a:effectLst/>
                <a:uLnTx/>
                <a:uFillTx/>
                <a:latin typeface="Trebuchet MS"/>
                <a:ea typeface="+mj-ea"/>
                <a:cs typeface="+mj-cs"/>
              </a:rPr>
              <a:t>Kəmalüddövlə məktubları</a:t>
            </a:r>
            <a:r>
              <a:rPr kumimoji="0" lang="en-US" sz="2800" b="0" i="1" u="none" strike="noStrike" kern="1200" cap="none" spc="0" normalizeH="0" baseline="0" noProof="0" dirty="0">
                <a:ln>
                  <a:noFill/>
                </a:ln>
                <a:solidFill>
                  <a:srgbClr val="424456"/>
                </a:solidFill>
                <a:effectLst/>
                <a:uLnTx/>
                <a:uFillTx/>
                <a:latin typeface="Trebuchet MS"/>
                <a:ea typeface="+mj-ea"/>
                <a:cs typeface="+mj-cs"/>
              </a:rPr>
              <a:t>”</a:t>
            </a:r>
            <a:endParaRPr kumimoji="0" lang="ru-RU" sz="2800" b="0" i="1" u="sng" strike="noStrike" kern="1200" cap="none" spc="0" normalizeH="0" baseline="0" noProof="0" dirty="0">
              <a:ln>
                <a:noFill/>
              </a:ln>
              <a:solidFill>
                <a:srgbClr val="424456"/>
              </a:solidFill>
              <a:effectLst/>
              <a:uLnTx/>
              <a:uFillTx/>
              <a:latin typeface="Trebuchet MS"/>
              <a:ea typeface="+mj-ea"/>
              <a:cs typeface="+mj-cs"/>
            </a:endParaRPr>
          </a:p>
        </p:txBody>
      </p:sp>
    </p:spTree>
    <p:extLst>
      <p:ext uri="{BB962C8B-B14F-4D97-AF65-F5344CB8AC3E}">
        <p14:creationId xmlns:p14="http://schemas.microsoft.com/office/powerpoint/2010/main" val="1196514689"/>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Заголовок 1"/>
          <p:cNvSpPr>
            <a:spLocks noGrp="1"/>
          </p:cNvSpPr>
          <p:nvPr>
            <p:ph type="title"/>
          </p:nvPr>
        </p:nvSpPr>
        <p:spPr>
          <a:xfrm>
            <a:off x="914400" y="908050"/>
            <a:ext cx="8229600" cy="1066800"/>
          </a:xfrm>
        </p:spPr>
        <p:txBody>
          <a:bodyPr/>
          <a:lstStyle/>
          <a:p>
            <a:r>
              <a:rPr lang="az-Latn-AZ" altLang="en-US" sz="2800"/>
              <a:t>Azərbaycan natiqlik sənətində söz ustadı kimi tarixdə qalan Heydər Əliyev.</a:t>
            </a:r>
            <a:endParaRPr lang="ru-RU" altLang="en-US" sz="2800" i="1" u="sng"/>
          </a:p>
        </p:txBody>
      </p:sp>
      <p:pic>
        <p:nvPicPr>
          <p:cNvPr id="14" name="videoplayback (7).mp4">
            <a:hlinkClick r:id="" action="ppaction://media"/>
          </p:cNvPr>
          <p:cNvPicPr>
            <a:picLocks noGrp="1" noChangeAspect="1"/>
          </p:cNvPicPr>
          <p:nvPr>
            <p:ph idx="1"/>
            <a:videoFile r:link="rId1"/>
          </p:nvPr>
        </p:nvPicPr>
        <p:blipFill>
          <a:blip r:embed="rId3">
            <a:extLst>
              <a:ext uri="{28A0092B-C50C-407E-A947-70E740481C1C}">
                <a14:useLocalDpi xmlns:a14="http://schemas.microsoft.com/office/drawing/2010/main" val="0"/>
              </a:ext>
            </a:extLst>
          </a:blip>
          <a:srcRect l="2223" t="1813" r="2568" b="2071"/>
          <a:stretch>
            <a:fillRect/>
          </a:stretch>
        </p:blipFill>
        <p:spPr>
          <a:xfrm>
            <a:off x="1042988" y="2205038"/>
            <a:ext cx="6942137" cy="4321175"/>
          </a:xfrm>
        </p:spPr>
      </p:pic>
    </p:spTree>
    <p:extLst>
      <p:ext uri="{BB962C8B-B14F-4D97-AF65-F5344CB8AC3E}">
        <p14:creationId xmlns:p14="http://schemas.microsoft.com/office/powerpoint/2010/main" val="374375137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9796"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nodeType="clickPar">
                      <p:stCondLst>
                        <p:cond delay="0"/>
                      </p:stCondLst>
                      <p:childTnLst>
                        <p:par>
                          <p:cTn id="10" fill="hold" nodeType="withGroup">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Содержимое 1"/>
          <p:cNvSpPr>
            <a:spLocks noGrp="1"/>
          </p:cNvSpPr>
          <p:nvPr>
            <p:ph idx="1"/>
          </p:nvPr>
        </p:nvSpPr>
        <p:spPr>
          <a:xfrm>
            <a:off x="214282" y="857232"/>
            <a:ext cx="4572032" cy="5857892"/>
          </a:xfrm>
        </p:spPr>
        <p:txBody>
          <a:bodyPr/>
          <a:lstStyle/>
          <a:p>
            <a:r>
              <a:rPr lang="az-Latn-AZ" dirty="0">
                <a:solidFill>
                  <a:srgbClr val="FFFF00"/>
                </a:solidFill>
              </a:rPr>
              <a:t>Natiqlik məharətinin parlaq dövrü e.ə. V-IV əsrlərə təsadüf edir. Bu dövrdə natiqlik sənətinin nəzəriyyəsindən bəhs edən </a:t>
            </a:r>
            <a:r>
              <a:rPr lang="az-Latn-AZ" dirty="0">
                <a:solidFill>
                  <a:schemeClr val="bg1"/>
                </a:solidFill>
              </a:rPr>
              <a:t>“Ritorika” </a:t>
            </a:r>
            <a:r>
              <a:rPr lang="az-Latn-AZ" dirty="0">
                <a:solidFill>
                  <a:srgbClr val="FFFF00"/>
                </a:solidFill>
              </a:rPr>
              <a:t>elmı də yaranır və inkişaf edir. Ritorika e.ə. V əsrdə Qədim Yunanıstanda yaranmış, III-II əsrlərdə orada, e.ə. I əsrdə Romada sistemləşdirilmişdir. </a:t>
            </a:r>
            <a:r>
              <a:rPr lang="az-Latn-AZ" dirty="0">
                <a:solidFill>
                  <a:srgbClr val="AD23A3"/>
                </a:solidFill>
              </a:rPr>
              <a:t>Aristotel, Siseron, Kvintilian </a:t>
            </a:r>
            <a:r>
              <a:rPr lang="az-Latn-AZ" dirty="0">
                <a:solidFill>
                  <a:srgbClr val="FFFF00"/>
                </a:solidFill>
              </a:rPr>
              <a:t>ritorikanın görkəmli nəzəriyyəçiləri olmuşdur. </a:t>
            </a:r>
          </a:p>
        </p:txBody>
      </p:sp>
      <p:sp>
        <p:nvSpPr>
          <p:cNvPr id="3" name="Заголовок 2"/>
          <p:cNvSpPr>
            <a:spLocks noGrp="1"/>
          </p:cNvSpPr>
          <p:nvPr>
            <p:ph type="title"/>
          </p:nvPr>
        </p:nvSpPr>
        <p:spPr>
          <a:xfrm>
            <a:off x="785786" y="0"/>
            <a:ext cx="7400948" cy="847756"/>
          </a:xfrm>
        </p:spPr>
        <p:txBody>
          <a:bodyPr/>
          <a:lstStyle/>
          <a:p>
            <a:r>
              <a:rPr lang="az-Latn-AZ" dirty="0">
                <a:solidFill>
                  <a:srgbClr val="FF0000"/>
                </a:solidFill>
              </a:rPr>
              <a:t>Ritorika</a:t>
            </a:r>
            <a:endParaRPr lang="ru-RU" dirty="0">
              <a:solidFill>
                <a:srgbClr val="FF0000"/>
              </a:solidFill>
            </a:endParaRPr>
          </a:p>
        </p:txBody>
      </p:sp>
      <p:pic>
        <p:nvPicPr>
          <p:cNvPr id="22530" name="Picture 2" descr="Картинки по запросу аристотель"/>
          <p:cNvPicPr>
            <a:picLocks noChangeAspect="1" noChangeArrowheads="1"/>
          </p:cNvPicPr>
          <p:nvPr/>
        </p:nvPicPr>
        <p:blipFill>
          <a:blip r:embed="rId2" cstate="print"/>
          <a:srcRect/>
          <a:stretch>
            <a:fillRect/>
          </a:stretch>
        </p:blipFill>
        <p:spPr bwMode="auto">
          <a:xfrm>
            <a:off x="4500562" y="180317"/>
            <a:ext cx="3714776" cy="2344126"/>
          </a:xfrm>
          <a:prstGeom prst="rect">
            <a:avLst/>
          </a:prstGeom>
          <a:ln>
            <a:noFill/>
          </a:ln>
          <a:effectLst>
            <a:softEdge rad="112500"/>
          </a:effectLst>
        </p:spPr>
      </p:pic>
      <p:pic>
        <p:nvPicPr>
          <p:cNvPr id="22532" name="Picture 4" descr="Картинки по запросу цицерон"/>
          <p:cNvPicPr>
            <a:picLocks noChangeAspect="1" noChangeArrowheads="1"/>
          </p:cNvPicPr>
          <p:nvPr/>
        </p:nvPicPr>
        <p:blipFill>
          <a:blip r:embed="rId3" cstate="print"/>
          <a:srcRect/>
          <a:stretch>
            <a:fillRect/>
          </a:stretch>
        </p:blipFill>
        <p:spPr bwMode="auto">
          <a:xfrm>
            <a:off x="5786414" y="2500306"/>
            <a:ext cx="3357586" cy="2190766"/>
          </a:xfrm>
          <a:prstGeom prst="rect">
            <a:avLst/>
          </a:prstGeom>
          <a:ln>
            <a:noFill/>
          </a:ln>
          <a:effectLst>
            <a:softEdge rad="112500"/>
          </a:effectLst>
        </p:spPr>
      </p:pic>
      <p:pic>
        <p:nvPicPr>
          <p:cNvPr id="22534" name="Picture 6" descr="Портрет"/>
          <p:cNvPicPr>
            <a:picLocks noChangeAspect="1" noChangeArrowheads="1"/>
          </p:cNvPicPr>
          <p:nvPr/>
        </p:nvPicPr>
        <p:blipFill>
          <a:blip r:embed="rId4" cstate="print"/>
          <a:srcRect/>
          <a:stretch>
            <a:fillRect/>
          </a:stretch>
        </p:blipFill>
        <p:spPr bwMode="auto">
          <a:xfrm>
            <a:off x="4643438" y="4592893"/>
            <a:ext cx="2214578" cy="2265107"/>
          </a:xfrm>
          <a:prstGeom prst="rect">
            <a:avLst/>
          </a:prstGeom>
          <a:ln>
            <a:noFill/>
          </a:ln>
          <a:effectLst>
            <a:softEdge rad="112500"/>
          </a:effectLst>
        </p:spPr>
      </p:pic>
    </p:spTree>
  </p:cSld>
  <p:clrMapOvr>
    <a:masterClrMapping/>
  </p:clrMapOvr>
  <p:transition>
    <p:pull dir="l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8504164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5" descr="C:\Users\Fariza\Desktop\azdili\0012-012-Makedonskie-zavoevanija demosfen.jpg"/>
          <p:cNvPicPr>
            <a:picLocks noGrp="1" noChangeAspect="1" noChangeArrowheads="1"/>
          </p:cNvPicPr>
          <p:nvPr>
            <p:ph type="pic" idx="1"/>
          </p:nvPr>
        </p:nvPicPr>
        <p:blipFill>
          <a:blip r:embed="rId2" cstate="print"/>
          <a:srcRect t="794" b="794"/>
          <a:stretch>
            <a:fillRect/>
          </a:stretch>
        </p:blipFill>
        <p:spPr bwMode="auto">
          <a:xfrm>
            <a:off x="285720" y="142852"/>
            <a:ext cx="3390161" cy="3429024"/>
          </a:xfrm>
          <a:prstGeom prst="rect">
            <a:avLst/>
          </a:prstGeom>
          <a:noFill/>
        </p:spPr>
      </p:pic>
      <p:sp>
        <p:nvSpPr>
          <p:cNvPr id="9" name="Текст 8"/>
          <p:cNvSpPr>
            <a:spLocks noGrp="1"/>
          </p:cNvSpPr>
          <p:nvPr>
            <p:ph type="body" sz="half" idx="2"/>
          </p:nvPr>
        </p:nvSpPr>
        <p:spPr>
          <a:xfrm>
            <a:off x="3286116" y="500042"/>
            <a:ext cx="5643602" cy="5643602"/>
          </a:xfrm>
        </p:spPr>
        <p:txBody>
          <a:bodyPr>
            <a:noAutofit/>
          </a:bodyPr>
          <a:lstStyle/>
          <a:p>
            <a:pPr algn="r"/>
            <a:r>
              <a:rPr lang="az-Latn-AZ" sz="2000" dirty="0">
                <a:solidFill>
                  <a:srgbClr val="FFFF00"/>
                </a:solidFill>
              </a:rPr>
              <a:t>Yunanıstanda natiqlik sənətinin inkişafına güclü təsir göstərən  amillərdən biri də </a:t>
            </a:r>
            <a:r>
              <a:rPr lang="az-Latn-AZ" sz="2000" dirty="0">
                <a:solidFill>
                  <a:srgbClr val="FF0000"/>
                </a:solidFill>
              </a:rPr>
              <a:t>Solon qanunları </a:t>
            </a:r>
            <a:r>
              <a:rPr lang="az-Latn-AZ" sz="2000" dirty="0">
                <a:solidFill>
                  <a:srgbClr val="FFFF00"/>
                </a:solidFill>
              </a:rPr>
              <a:t>idi. Bu qanunlara görə hər bir afinalı öz hüququnu müdafiə etmək məqsədi ilə məhkəmədə  danışmağa, nitq söyləməyə borclu idi.  O zaman məhkəmədə vəkillər fəaliyyət göstərmədiyindən vətəndaşlara </a:t>
            </a:r>
            <a:r>
              <a:rPr lang="az-Latn-AZ" sz="2000" dirty="0">
                <a:solidFill>
                  <a:srgbClr val="FF0000"/>
                </a:solidFill>
              </a:rPr>
              <a:t>loqoqraflar</a:t>
            </a:r>
            <a:r>
              <a:rPr lang="az-Latn-AZ" sz="2000" dirty="0">
                <a:solidFill>
                  <a:srgbClr val="FFFF00"/>
                </a:solidFill>
              </a:rPr>
              <a:t> kömək edirdilər.  Loqoqraflar hüquqi təhsil almış adamlar  idilər. Onların vəzifəsi məhkəmədə söyləniləcək nitqlərin mətnləri tərtib etmək, nitqin inkişafına yardım göstərməkdən ibarət idi. </a:t>
            </a:r>
            <a:r>
              <a:rPr lang="az-Latn-AZ" sz="2000" dirty="0">
                <a:solidFill>
                  <a:schemeClr val="bg1"/>
                </a:solidFill>
              </a:rPr>
              <a:t>Lisi, Hiperid, Esxin, Trasimax, Demosfen </a:t>
            </a:r>
            <a:r>
              <a:rPr lang="az-Latn-AZ" sz="2000" dirty="0">
                <a:solidFill>
                  <a:srgbClr val="FFFF00"/>
                </a:solidFill>
              </a:rPr>
              <a:t>görkəmli loqoqrafları, natiqləri olmuşlar. Bunlardan Demosfen antik natiqliyin yaranması  və inkişafında xüsusi rol oynamışdır.</a:t>
            </a:r>
          </a:p>
        </p:txBody>
      </p:sp>
      <p:pic>
        <p:nvPicPr>
          <p:cNvPr id="25602" name="Picture 2" descr="Картинки по запросу демосфен"/>
          <p:cNvPicPr>
            <a:picLocks noChangeAspect="1" noChangeArrowheads="1"/>
          </p:cNvPicPr>
          <p:nvPr/>
        </p:nvPicPr>
        <p:blipFill>
          <a:blip r:embed="rId3" cstate="print"/>
          <a:srcRect/>
          <a:stretch>
            <a:fillRect/>
          </a:stretch>
        </p:blipFill>
        <p:spPr bwMode="auto">
          <a:xfrm>
            <a:off x="642910" y="3929065"/>
            <a:ext cx="2786082" cy="250747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cSld>
  <p:clrMapOvr>
    <a:masterClrMapping/>
  </p:clrMapOvr>
  <p:transition>
    <p:pull dir="l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C:\Users\Fariza\Desktop\azdili\150px-Demosthenes_orator_Louvre.jpg"/>
          <p:cNvPicPr>
            <a:picLocks noChangeAspect="1" noChangeArrowheads="1"/>
          </p:cNvPicPr>
          <p:nvPr/>
        </p:nvPicPr>
        <p:blipFill>
          <a:blip r:embed="rId2" cstate="print"/>
          <a:srcRect/>
          <a:stretch>
            <a:fillRect/>
          </a:stretch>
        </p:blipFill>
        <p:spPr bwMode="auto">
          <a:xfrm>
            <a:off x="4500562" y="214290"/>
            <a:ext cx="2500330" cy="2249264"/>
          </a:xfrm>
          <a:prstGeom prst="rect">
            <a:avLst/>
          </a:prstGeom>
          <a:ln>
            <a:noFill/>
          </a:ln>
          <a:effectLst>
            <a:softEdge rad="112500"/>
          </a:effectLst>
        </p:spPr>
      </p:pic>
      <p:sp>
        <p:nvSpPr>
          <p:cNvPr id="2" name="Содержимое 1"/>
          <p:cNvSpPr>
            <a:spLocks noGrp="1"/>
          </p:cNvSpPr>
          <p:nvPr>
            <p:ph idx="1"/>
          </p:nvPr>
        </p:nvSpPr>
        <p:spPr>
          <a:xfrm>
            <a:off x="285720" y="1142984"/>
            <a:ext cx="4214842" cy="5286412"/>
          </a:xfrm>
        </p:spPr>
        <p:style>
          <a:lnRef idx="0">
            <a:schemeClr val="accent1"/>
          </a:lnRef>
          <a:fillRef idx="3">
            <a:schemeClr val="accent1"/>
          </a:fillRef>
          <a:effectRef idx="3">
            <a:schemeClr val="accent1"/>
          </a:effectRef>
          <a:fontRef idx="minor">
            <a:schemeClr val="lt1"/>
          </a:fontRef>
        </p:style>
        <p:txBody>
          <a:bodyPr>
            <a:normAutofit/>
          </a:bodyPr>
          <a:lstStyle/>
          <a:p>
            <a:r>
              <a:rPr lang="az-Latn-AZ" sz="2000" dirty="0"/>
              <a:t>Demosfen ritorika ilə bağlı bir sıra əsərlər yazmış, bu elmi və praktik cəhətdən faydalı fikirlər söyləmişdir. O xalq qarşısında çıxış etməyi uşaq ikən arzu edirdi və qətiyyətlə natiq olmaq qərarına gəlir. Demosfenin natiqlik sənətinə yiyələnməsi heç də asan yolla olmamışdır. Belə ki xalq qarşısında ilk çıxışı uğursuz qurtarır. Bu uğursuzluk tamamilə təbii idi, çünki Demosfenin səsi çox aşağı tonda idi,danışığı ifadəsiz idi. O kəkəliyir,çiyinləri cəkmək vərdişi var idi və ictimaiyyət qarşısında özünü idarə edə bilmirdi.</a:t>
            </a:r>
          </a:p>
        </p:txBody>
      </p:sp>
      <p:sp>
        <p:nvSpPr>
          <p:cNvPr id="3" name="Заголовок 2"/>
          <p:cNvSpPr>
            <a:spLocks noGrp="1"/>
          </p:cNvSpPr>
          <p:nvPr>
            <p:ph type="title"/>
          </p:nvPr>
        </p:nvSpPr>
        <p:spPr>
          <a:xfrm>
            <a:off x="214282" y="0"/>
            <a:ext cx="8229600" cy="990584"/>
          </a:xfrm>
        </p:spPr>
        <p:txBody>
          <a:bodyPr/>
          <a:lstStyle/>
          <a:p>
            <a:r>
              <a:rPr lang="az-Latn-AZ" dirty="0">
                <a:solidFill>
                  <a:srgbClr val="FFFF00"/>
                </a:solidFill>
              </a:rPr>
              <a:t>        Demosfen</a:t>
            </a:r>
            <a:endParaRPr lang="ru-RU" dirty="0">
              <a:solidFill>
                <a:srgbClr val="FFFF00"/>
              </a:solidFill>
            </a:endParaRPr>
          </a:p>
        </p:txBody>
      </p:sp>
      <p:sp>
        <p:nvSpPr>
          <p:cNvPr id="5" name="TextBox 4"/>
          <p:cNvSpPr txBox="1"/>
          <p:nvPr/>
        </p:nvSpPr>
        <p:spPr>
          <a:xfrm>
            <a:off x="4572000" y="2428868"/>
            <a:ext cx="4286280" cy="4093428"/>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r>
              <a:rPr lang="az-Latn-AZ" sz="2000" dirty="0"/>
              <a:t>Demosfen öz dilinin  çatışmazlığını islah etməyi qərarlaşdırır. O, ağzına daşlar  toplayır  və ucadan danışmağa çalışır .O, dəniz sahilində gəzərkən  şeirləri ucadan tələffüz etməyi öyrənir  və öz səsi ilə dalğaların səsini boğmağa çalışırdı. Demosfen danışarkən çiyini atmağı tərgitmək üçün tavandan asılı cidanın altında  durarmış.</a:t>
            </a:r>
          </a:p>
          <a:p>
            <a:r>
              <a:rPr lang="az-Latn-AZ" sz="2000" dirty="0"/>
              <a:t>Uzun və israrlı səylərdən sonra Demosfen öz məqsədinə nail olur və görkəmli natiqə çevrilir.</a:t>
            </a:r>
            <a:endParaRPr lang="ru-RU" sz="2000" dirty="0"/>
          </a:p>
        </p:txBody>
      </p:sp>
      <p:pic>
        <p:nvPicPr>
          <p:cNvPr id="8" name="Picture 4" descr="C:\Users\Fariza\Desktop\azdili\250px-Cicero_-_Musei_Capitolini.JPG"/>
          <p:cNvPicPr>
            <a:picLocks noChangeAspect="1" noChangeArrowheads="1"/>
          </p:cNvPicPr>
          <p:nvPr/>
        </p:nvPicPr>
        <p:blipFill>
          <a:blip r:embed="rId3" cstate="print"/>
          <a:srcRect/>
          <a:stretch>
            <a:fillRect/>
          </a:stretch>
        </p:blipFill>
        <p:spPr bwMode="auto">
          <a:xfrm>
            <a:off x="6929454" y="0"/>
            <a:ext cx="2000264" cy="2442322"/>
          </a:xfrm>
          <a:prstGeom prst="ellipse">
            <a:avLst/>
          </a:prstGeom>
          <a:ln>
            <a:noFill/>
          </a:ln>
          <a:effectLst>
            <a:softEdge rad="112500"/>
          </a:effectLst>
        </p:spPr>
      </p:pic>
    </p:spTree>
  </p:cSld>
  <p:clrMapOvr>
    <a:masterClrMapping/>
  </p:clrMapOvr>
  <p:transition>
    <p:circl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37329391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3214678" y="214290"/>
            <a:ext cx="5786478" cy="2862322"/>
          </a:xfrm>
          <a:prstGeom prst="rect">
            <a:avLst/>
          </a:prstGeom>
          <a:noFill/>
        </p:spPr>
        <p:txBody>
          <a:bodyPr wrap="square" rtlCol="0">
            <a:spAutoFit/>
          </a:bodyPr>
          <a:lstStyle/>
          <a:p>
            <a:r>
              <a:rPr lang="az-Latn-AZ" dirty="0">
                <a:solidFill>
                  <a:srgbClr val="FFFF00"/>
                </a:solidFill>
              </a:rPr>
              <a:t>Qədim dünyanın Roma dövləti natiqlik sənətinə bir sıra görkəmli şəxsiyyətlər bəxş etmişdir. </a:t>
            </a:r>
            <a:r>
              <a:rPr lang="az-Latn-AZ" dirty="0">
                <a:solidFill>
                  <a:schemeClr val="bg1"/>
                </a:solidFill>
              </a:rPr>
              <a:t>Katon, Qrakxi, Antoni Mark</a:t>
            </a:r>
            <a:r>
              <a:rPr lang="az-Latn-AZ" dirty="0">
                <a:solidFill>
                  <a:srgbClr val="FFFF00"/>
                </a:solidFill>
              </a:rPr>
              <a:t>  kimi söz ustaları Roma natiqlik  məktəbinin yetişdirnmələri olmuşlar. Bunların içərisində bir natiq kimi düya şöhrətini qazanmış </a:t>
            </a:r>
            <a:r>
              <a:rPr lang="az-Latn-AZ" dirty="0">
                <a:solidFill>
                  <a:srgbClr val="FF0000"/>
                </a:solidFill>
              </a:rPr>
              <a:t>Mark Tuli Siseron</a:t>
            </a:r>
            <a:r>
              <a:rPr lang="az-Latn-AZ" dirty="0">
                <a:solidFill>
                  <a:srgbClr val="FFFF00"/>
                </a:solidFill>
              </a:rPr>
              <a:t> xüsusilə fərqlənirdi. Siseron natiqlik sənəti ilə bağlı </a:t>
            </a:r>
            <a:r>
              <a:rPr lang="az-Latn-AZ" dirty="0">
                <a:solidFill>
                  <a:srgbClr val="7030A0"/>
                </a:solidFill>
              </a:rPr>
              <a:t>“</a:t>
            </a:r>
            <a:r>
              <a:rPr lang="az-Latn-AZ" dirty="0">
                <a:solidFill>
                  <a:srgbClr val="AD23A3"/>
                </a:solidFill>
              </a:rPr>
              <a:t>Natiqlik haqqında”,”Brut,yaxud məşhur natiqlik haqqında” və “Natiq</a:t>
            </a:r>
            <a:r>
              <a:rPr lang="az-Latn-AZ" dirty="0">
                <a:solidFill>
                  <a:srgbClr val="7030A0"/>
                </a:solidFill>
              </a:rPr>
              <a:t>”</a:t>
            </a:r>
            <a:r>
              <a:rPr lang="az-Latn-AZ" dirty="0">
                <a:solidFill>
                  <a:srgbClr val="FFFF00"/>
                </a:solidFill>
              </a:rPr>
              <a:t> traktatlarını yazmışdır. “Natiq” əsərində müəllifin natiqlik sənəti barədə qiymətli fikirləri söylənilmişdir:</a:t>
            </a:r>
          </a:p>
        </p:txBody>
      </p:sp>
      <p:pic>
        <p:nvPicPr>
          <p:cNvPr id="1041" name="Picture 17" descr="Картинки по запросу siseron"/>
          <p:cNvPicPr>
            <a:picLocks noChangeAspect="1" noChangeArrowheads="1"/>
          </p:cNvPicPr>
          <p:nvPr/>
        </p:nvPicPr>
        <p:blipFill>
          <a:blip r:embed="rId2" cstate="print"/>
          <a:srcRect/>
          <a:stretch>
            <a:fillRect/>
          </a:stretch>
        </p:blipFill>
        <p:spPr bwMode="auto">
          <a:xfrm>
            <a:off x="285720" y="428604"/>
            <a:ext cx="2813330" cy="221457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43" name="Picture 19" descr="Картинки по запросу siseron"/>
          <p:cNvPicPr>
            <a:picLocks noChangeAspect="1" noChangeArrowheads="1"/>
          </p:cNvPicPr>
          <p:nvPr/>
        </p:nvPicPr>
        <p:blipFill>
          <a:blip r:embed="rId3" cstate="print"/>
          <a:srcRect/>
          <a:stretch>
            <a:fillRect/>
          </a:stretch>
        </p:blipFill>
        <p:spPr bwMode="auto">
          <a:xfrm>
            <a:off x="5857884" y="3357562"/>
            <a:ext cx="2928958" cy="2620647"/>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20" name="TextBox 19"/>
          <p:cNvSpPr txBox="1"/>
          <p:nvPr/>
        </p:nvSpPr>
        <p:spPr>
          <a:xfrm>
            <a:off x="357158" y="4500570"/>
            <a:ext cx="5572164" cy="2031325"/>
          </a:xfrm>
          <a:prstGeom prst="rect">
            <a:avLst/>
          </a:prstGeom>
          <a:noFill/>
        </p:spPr>
        <p:txBody>
          <a:bodyPr wrap="square" rtlCol="0">
            <a:spAutoFit/>
          </a:bodyPr>
          <a:lstStyle/>
          <a:p>
            <a:endParaRPr lang="az-Latn-AZ" dirty="0">
              <a:solidFill>
                <a:srgbClr val="FFFF00"/>
              </a:solidFill>
            </a:endParaRPr>
          </a:p>
          <a:p>
            <a:r>
              <a:rPr lang="az-Latn-AZ" dirty="0">
                <a:solidFill>
                  <a:srgbClr val="FFFF00"/>
                </a:solidFill>
              </a:rPr>
              <a:t>“Natiq olmaq üçün birinci və zəruri şərt təbiətin ona  bəxş etdiyi istedaddır” “Əgər istedad insanın gözəlliyidirsə, bu gözəlliyin rəngi natiqlikdir”. “Ancaq müdrik adam həqiqi natiq ola bilər, ... kim gözəl danışırsa, o, bütün xeyirxah cəhətləri özündə təcəssüm etdirir və buna görə də müdrikdir”. </a:t>
            </a:r>
            <a:endParaRPr lang="ru-RU" dirty="0">
              <a:solidFill>
                <a:srgbClr val="FFFF00"/>
              </a:solidFill>
            </a:endParaRPr>
          </a:p>
        </p:txBody>
      </p:sp>
      <p:sp>
        <p:nvSpPr>
          <p:cNvPr id="21" name="TextBox 20"/>
          <p:cNvSpPr txBox="1"/>
          <p:nvPr/>
        </p:nvSpPr>
        <p:spPr>
          <a:xfrm>
            <a:off x="357158" y="3000372"/>
            <a:ext cx="5357850" cy="1754326"/>
          </a:xfrm>
          <a:prstGeom prst="rect">
            <a:avLst/>
          </a:prstGeom>
          <a:noFill/>
        </p:spPr>
        <p:txBody>
          <a:bodyPr wrap="square" rtlCol="0">
            <a:spAutoFit/>
          </a:bodyPr>
          <a:lstStyle/>
          <a:p>
            <a:r>
              <a:rPr lang="en-US" dirty="0">
                <a:solidFill>
                  <a:schemeClr val="bg1"/>
                </a:solidFill>
              </a:rPr>
              <a:t>Bu </a:t>
            </a:r>
            <a:r>
              <a:rPr lang="az-Latn-AZ" dirty="0" err="1">
                <a:solidFill>
                  <a:schemeClr val="bg1"/>
                </a:solidFill>
              </a:rPr>
              <a:t>ə</a:t>
            </a:r>
            <a:r>
              <a:rPr lang="en-US" dirty="0">
                <a:solidFill>
                  <a:schemeClr val="bg1"/>
                </a:solidFill>
              </a:rPr>
              <a:t>s</a:t>
            </a:r>
            <a:r>
              <a:rPr lang="az-Latn-AZ" dirty="0">
                <a:solidFill>
                  <a:schemeClr val="bg1"/>
                </a:solidFill>
              </a:rPr>
              <a:t>ə</a:t>
            </a:r>
            <a:r>
              <a:rPr lang="en-US" dirty="0" err="1">
                <a:solidFill>
                  <a:schemeClr val="bg1"/>
                </a:solidFill>
              </a:rPr>
              <a:t>rlərdən</a:t>
            </a:r>
            <a:r>
              <a:rPr lang="en-US" dirty="0">
                <a:solidFill>
                  <a:schemeClr val="bg1"/>
                </a:solidFill>
              </a:rPr>
              <a:t> </a:t>
            </a:r>
            <a:r>
              <a:rPr lang="en-US" dirty="0" err="1">
                <a:solidFill>
                  <a:schemeClr val="bg1"/>
                </a:solidFill>
              </a:rPr>
              <a:t>ikisində</a:t>
            </a:r>
            <a:r>
              <a:rPr lang="en-US" dirty="0">
                <a:solidFill>
                  <a:schemeClr val="bg1"/>
                </a:solidFill>
              </a:rPr>
              <a:t> (“</a:t>
            </a:r>
            <a:r>
              <a:rPr lang="en-US" dirty="0" err="1">
                <a:solidFill>
                  <a:schemeClr val="bg1"/>
                </a:solidFill>
              </a:rPr>
              <a:t>Natiqlik</a:t>
            </a:r>
            <a:r>
              <a:rPr lang="en-US" dirty="0">
                <a:solidFill>
                  <a:schemeClr val="bg1"/>
                </a:solidFill>
              </a:rPr>
              <a:t> </a:t>
            </a:r>
            <a:r>
              <a:rPr lang="en-US" dirty="0" err="1">
                <a:solidFill>
                  <a:schemeClr val="bg1"/>
                </a:solidFill>
              </a:rPr>
              <a:t>haq</a:t>
            </a:r>
            <a:r>
              <a:rPr lang="az-Latn-AZ" dirty="0">
                <a:solidFill>
                  <a:schemeClr val="bg1"/>
                </a:solidFill>
              </a:rPr>
              <a:t>q</a:t>
            </a:r>
            <a:r>
              <a:rPr lang="en-US" dirty="0" err="1">
                <a:solidFill>
                  <a:schemeClr val="bg1"/>
                </a:solidFill>
              </a:rPr>
              <a:t>ında</a:t>
            </a:r>
            <a:r>
              <a:rPr lang="en-US" dirty="0">
                <a:solidFill>
                  <a:schemeClr val="bg1"/>
                </a:solidFill>
              </a:rPr>
              <a:t>”, “Brut, </a:t>
            </a:r>
            <a:r>
              <a:rPr lang="en-US" dirty="0" err="1">
                <a:solidFill>
                  <a:schemeClr val="bg1"/>
                </a:solidFill>
              </a:rPr>
              <a:t>yax</a:t>
            </a:r>
            <a:r>
              <a:rPr lang="az-Latn-AZ" dirty="0">
                <a:solidFill>
                  <a:schemeClr val="bg1"/>
                </a:solidFill>
              </a:rPr>
              <a:t>u</a:t>
            </a:r>
            <a:r>
              <a:rPr lang="en-US" dirty="0">
                <a:solidFill>
                  <a:schemeClr val="bg1"/>
                </a:solidFill>
              </a:rPr>
              <a:t>d </a:t>
            </a:r>
            <a:r>
              <a:rPr lang="en-US" dirty="0" err="1">
                <a:solidFill>
                  <a:schemeClr val="bg1"/>
                </a:solidFill>
              </a:rPr>
              <a:t>mə</a:t>
            </a:r>
            <a:r>
              <a:rPr lang="az-Latn-AZ" dirty="0">
                <a:solidFill>
                  <a:schemeClr val="bg1"/>
                </a:solidFill>
              </a:rPr>
              <a:t>ş</a:t>
            </a:r>
            <a:r>
              <a:rPr lang="en-US" dirty="0" err="1">
                <a:solidFill>
                  <a:schemeClr val="bg1"/>
                </a:solidFill>
              </a:rPr>
              <a:t>hur</a:t>
            </a:r>
            <a:r>
              <a:rPr lang="en-US" dirty="0">
                <a:solidFill>
                  <a:schemeClr val="bg1"/>
                </a:solidFill>
              </a:rPr>
              <a:t> </a:t>
            </a:r>
            <a:r>
              <a:rPr lang="en-US" dirty="0" err="1">
                <a:solidFill>
                  <a:schemeClr val="bg1"/>
                </a:solidFill>
              </a:rPr>
              <a:t>natiqlik</a:t>
            </a:r>
            <a:r>
              <a:rPr lang="en-US" dirty="0">
                <a:solidFill>
                  <a:schemeClr val="bg1"/>
                </a:solidFill>
              </a:rPr>
              <a:t> </a:t>
            </a:r>
            <a:r>
              <a:rPr lang="en-US" dirty="0" err="1">
                <a:solidFill>
                  <a:schemeClr val="bg1"/>
                </a:solidFill>
              </a:rPr>
              <a:t>haqqında</a:t>
            </a:r>
            <a:r>
              <a:rPr lang="en-US" dirty="0">
                <a:solidFill>
                  <a:schemeClr val="bg1"/>
                </a:solidFill>
              </a:rPr>
              <a:t>”) </a:t>
            </a:r>
            <a:r>
              <a:rPr lang="en-US" dirty="0" err="1">
                <a:solidFill>
                  <a:schemeClr val="bg1"/>
                </a:solidFill>
              </a:rPr>
              <a:t>Siseron</a:t>
            </a:r>
            <a:r>
              <a:rPr lang="en-US" dirty="0">
                <a:solidFill>
                  <a:schemeClr val="bg1"/>
                </a:solidFill>
              </a:rPr>
              <a:t> </a:t>
            </a:r>
            <a:r>
              <a:rPr lang="en-US" dirty="0" err="1">
                <a:solidFill>
                  <a:schemeClr val="bg1"/>
                </a:solidFill>
              </a:rPr>
              <a:t>dövrün</a:t>
            </a:r>
            <a:r>
              <a:rPr lang="en-US" dirty="0">
                <a:solidFill>
                  <a:schemeClr val="bg1"/>
                </a:solidFill>
              </a:rPr>
              <a:t> </a:t>
            </a:r>
            <a:r>
              <a:rPr lang="en-US" dirty="0" err="1">
                <a:solidFill>
                  <a:schemeClr val="bg1"/>
                </a:solidFill>
              </a:rPr>
              <a:t>məşhur</a:t>
            </a:r>
            <a:r>
              <a:rPr lang="en-US" dirty="0">
                <a:solidFill>
                  <a:schemeClr val="bg1"/>
                </a:solidFill>
              </a:rPr>
              <a:t> </a:t>
            </a:r>
            <a:r>
              <a:rPr lang="en-US" dirty="0" err="1">
                <a:solidFill>
                  <a:schemeClr val="bg1"/>
                </a:solidFill>
              </a:rPr>
              <a:t>natiqləri</a:t>
            </a:r>
            <a:r>
              <a:rPr lang="en-US" dirty="0">
                <a:solidFill>
                  <a:schemeClr val="bg1"/>
                </a:solidFill>
              </a:rPr>
              <a:t> </a:t>
            </a:r>
            <a:r>
              <a:rPr lang="en-US" dirty="0" err="1">
                <a:solidFill>
                  <a:schemeClr val="bg1"/>
                </a:solidFill>
              </a:rPr>
              <a:t>ilə</a:t>
            </a:r>
            <a:r>
              <a:rPr lang="en-US" dirty="0">
                <a:solidFill>
                  <a:schemeClr val="bg1"/>
                </a:solidFill>
              </a:rPr>
              <a:t> </a:t>
            </a:r>
            <a:r>
              <a:rPr lang="en-US" dirty="0" err="1">
                <a:solidFill>
                  <a:schemeClr val="bg1"/>
                </a:solidFill>
              </a:rPr>
              <a:t>aparılan</a:t>
            </a:r>
            <a:r>
              <a:rPr lang="en-US" dirty="0">
                <a:solidFill>
                  <a:schemeClr val="bg1"/>
                </a:solidFill>
              </a:rPr>
              <a:t> </a:t>
            </a:r>
            <a:r>
              <a:rPr lang="en-US" dirty="0" err="1">
                <a:solidFill>
                  <a:schemeClr val="bg1"/>
                </a:solidFill>
              </a:rPr>
              <a:t>dialoq</a:t>
            </a:r>
            <a:r>
              <a:rPr lang="az-Latn-AZ" dirty="0">
                <a:solidFill>
                  <a:schemeClr val="bg1"/>
                </a:solidFill>
              </a:rPr>
              <a:t>l</a:t>
            </a:r>
            <a:r>
              <a:rPr lang="en-US" dirty="0" err="1">
                <a:solidFill>
                  <a:schemeClr val="bg1"/>
                </a:solidFill>
              </a:rPr>
              <a:t>arla</a:t>
            </a:r>
            <a:r>
              <a:rPr lang="en-US" dirty="0">
                <a:solidFill>
                  <a:schemeClr val="bg1"/>
                </a:solidFill>
              </a:rPr>
              <a:t> </a:t>
            </a:r>
            <a:r>
              <a:rPr lang="en-US" dirty="0" err="1">
                <a:solidFill>
                  <a:schemeClr val="bg1"/>
                </a:solidFill>
              </a:rPr>
              <a:t>natiqlik</a:t>
            </a:r>
            <a:r>
              <a:rPr lang="en-US" dirty="0">
                <a:solidFill>
                  <a:schemeClr val="bg1"/>
                </a:solidFill>
              </a:rPr>
              <a:t> </a:t>
            </a:r>
            <a:r>
              <a:rPr lang="en-US" dirty="0" err="1">
                <a:solidFill>
                  <a:schemeClr val="bg1"/>
                </a:solidFill>
              </a:rPr>
              <a:t>sənətinin</a:t>
            </a:r>
            <a:r>
              <a:rPr lang="en-US" dirty="0">
                <a:solidFill>
                  <a:schemeClr val="bg1"/>
                </a:solidFill>
              </a:rPr>
              <a:t> </a:t>
            </a:r>
            <a:r>
              <a:rPr lang="en-US" dirty="0" err="1">
                <a:solidFill>
                  <a:schemeClr val="bg1"/>
                </a:solidFill>
              </a:rPr>
              <a:t>mah</a:t>
            </a:r>
            <a:r>
              <a:rPr lang="az-Latn-AZ" dirty="0">
                <a:solidFill>
                  <a:schemeClr val="bg1"/>
                </a:solidFill>
              </a:rPr>
              <a:t>iy</a:t>
            </a:r>
            <a:r>
              <a:rPr lang="en-US" dirty="0" err="1">
                <a:solidFill>
                  <a:schemeClr val="bg1"/>
                </a:solidFill>
              </a:rPr>
              <a:t>yəti</a:t>
            </a:r>
            <a:r>
              <a:rPr lang="en-US" dirty="0">
                <a:solidFill>
                  <a:schemeClr val="bg1"/>
                </a:solidFill>
              </a:rPr>
              <a:t>, </a:t>
            </a:r>
            <a:r>
              <a:rPr lang="en-US" dirty="0" err="1">
                <a:solidFill>
                  <a:schemeClr val="bg1"/>
                </a:solidFill>
              </a:rPr>
              <a:t>bu</a:t>
            </a:r>
            <a:r>
              <a:rPr lang="en-US" dirty="0">
                <a:solidFill>
                  <a:schemeClr val="bg1"/>
                </a:solidFill>
              </a:rPr>
              <a:t> </a:t>
            </a:r>
            <a:r>
              <a:rPr lang="en-US" dirty="0" err="1">
                <a:solidFill>
                  <a:schemeClr val="bg1"/>
                </a:solidFill>
              </a:rPr>
              <a:t>sən</a:t>
            </a:r>
            <a:r>
              <a:rPr lang="az-Latn-AZ" dirty="0">
                <a:solidFill>
                  <a:schemeClr val="bg1"/>
                </a:solidFill>
              </a:rPr>
              <a:t>ət</a:t>
            </a:r>
            <a:r>
              <a:rPr lang="en-US" dirty="0">
                <a:solidFill>
                  <a:schemeClr val="bg1"/>
                </a:solidFill>
              </a:rPr>
              <a:t>in </a:t>
            </a:r>
            <a:r>
              <a:rPr lang="en-US" dirty="0" err="1">
                <a:solidFill>
                  <a:schemeClr val="bg1"/>
                </a:solidFill>
              </a:rPr>
              <a:t>fəlsəfəyə</a:t>
            </a:r>
            <a:r>
              <a:rPr lang="en-US" dirty="0">
                <a:solidFill>
                  <a:schemeClr val="bg1"/>
                </a:solidFill>
              </a:rPr>
              <a:t> </a:t>
            </a:r>
            <a:r>
              <a:rPr lang="en-US" dirty="0" err="1">
                <a:solidFill>
                  <a:schemeClr val="bg1"/>
                </a:solidFill>
              </a:rPr>
              <a:t>münasibəti</a:t>
            </a:r>
            <a:r>
              <a:rPr lang="en-US" dirty="0">
                <a:solidFill>
                  <a:schemeClr val="bg1"/>
                </a:solidFill>
              </a:rPr>
              <a:t> </a:t>
            </a:r>
            <a:r>
              <a:rPr lang="en-US" dirty="0" err="1">
                <a:solidFill>
                  <a:schemeClr val="bg1"/>
                </a:solidFill>
              </a:rPr>
              <a:t>kimi</a:t>
            </a:r>
            <a:r>
              <a:rPr lang="en-US" dirty="0">
                <a:solidFill>
                  <a:schemeClr val="bg1"/>
                </a:solidFill>
              </a:rPr>
              <a:t> </a:t>
            </a:r>
            <a:r>
              <a:rPr lang="en-US" dirty="0" err="1">
                <a:solidFill>
                  <a:schemeClr val="bg1"/>
                </a:solidFill>
              </a:rPr>
              <a:t>məs</a:t>
            </a:r>
            <a:r>
              <a:rPr lang="az-Latn-AZ" dirty="0">
                <a:solidFill>
                  <a:schemeClr val="bg1"/>
                </a:solidFill>
              </a:rPr>
              <a:t>əl</a:t>
            </a:r>
            <a:r>
              <a:rPr lang="en-US" dirty="0" err="1">
                <a:solidFill>
                  <a:schemeClr val="bg1"/>
                </a:solidFill>
              </a:rPr>
              <a:t>ələri</a:t>
            </a:r>
            <a:r>
              <a:rPr lang="en-US" dirty="0">
                <a:solidFill>
                  <a:schemeClr val="bg1"/>
                </a:solidFill>
              </a:rPr>
              <a:t> </a:t>
            </a:r>
            <a:r>
              <a:rPr lang="en-US" dirty="0" err="1">
                <a:solidFill>
                  <a:schemeClr val="bg1"/>
                </a:solidFill>
              </a:rPr>
              <a:t>şə</a:t>
            </a:r>
            <a:r>
              <a:rPr lang="az-Latn-AZ" dirty="0">
                <a:solidFill>
                  <a:schemeClr val="bg1"/>
                </a:solidFill>
              </a:rPr>
              <a:t>r</a:t>
            </a:r>
            <a:r>
              <a:rPr lang="en-US" dirty="0">
                <a:solidFill>
                  <a:schemeClr val="bg1"/>
                </a:solidFill>
              </a:rPr>
              <a:t>h </a:t>
            </a:r>
            <a:r>
              <a:rPr lang="en-US" dirty="0" err="1">
                <a:solidFill>
                  <a:schemeClr val="bg1"/>
                </a:solidFill>
              </a:rPr>
              <a:t>etmiş</a:t>
            </a:r>
            <a:r>
              <a:rPr lang="en-US" dirty="0">
                <a:solidFill>
                  <a:schemeClr val="bg1"/>
                </a:solidFill>
              </a:rPr>
              <a:t>, </a:t>
            </a:r>
            <a:r>
              <a:rPr lang="en-US" dirty="0" err="1">
                <a:solidFill>
                  <a:schemeClr val="bg1"/>
                </a:solidFill>
              </a:rPr>
              <a:t>özünün</a:t>
            </a:r>
            <a:r>
              <a:rPr lang="en-US" dirty="0">
                <a:solidFill>
                  <a:schemeClr val="bg1"/>
                </a:solidFill>
              </a:rPr>
              <a:t> </a:t>
            </a:r>
            <a:r>
              <a:rPr lang="en-US" dirty="0" err="1">
                <a:solidFill>
                  <a:schemeClr val="bg1"/>
                </a:solidFill>
              </a:rPr>
              <a:t>təsəvvür</a:t>
            </a:r>
            <a:r>
              <a:rPr lang="en-US" dirty="0">
                <a:solidFill>
                  <a:schemeClr val="bg1"/>
                </a:solidFill>
              </a:rPr>
              <a:t> </a:t>
            </a:r>
            <a:r>
              <a:rPr lang="en-US" dirty="0" err="1">
                <a:solidFill>
                  <a:schemeClr val="bg1"/>
                </a:solidFill>
              </a:rPr>
              <a:t>etdiyi</a:t>
            </a:r>
            <a:r>
              <a:rPr lang="en-US" dirty="0">
                <a:solidFill>
                  <a:schemeClr val="bg1"/>
                </a:solidFill>
              </a:rPr>
              <a:t> ideal </a:t>
            </a:r>
            <a:r>
              <a:rPr lang="en-US" dirty="0" err="1">
                <a:solidFill>
                  <a:schemeClr val="bg1"/>
                </a:solidFill>
              </a:rPr>
              <a:t>natiq</a:t>
            </a:r>
            <a:r>
              <a:rPr lang="en-US" dirty="0">
                <a:solidFill>
                  <a:schemeClr val="bg1"/>
                </a:solidFill>
              </a:rPr>
              <a:t> </a:t>
            </a:r>
            <a:r>
              <a:rPr lang="en-US" dirty="0" err="1">
                <a:solidFill>
                  <a:schemeClr val="bg1"/>
                </a:solidFill>
              </a:rPr>
              <a:t>surətini</a:t>
            </a:r>
            <a:r>
              <a:rPr lang="en-US" dirty="0">
                <a:solidFill>
                  <a:schemeClr val="bg1"/>
                </a:solidFill>
              </a:rPr>
              <a:t> </a:t>
            </a:r>
            <a:r>
              <a:rPr lang="en-US" dirty="0" err="1">
                <a:solidFill>
                  <a:schemeClr val="bg1"/>
                </a:solidFill>
              </a:rPr>
              <a:t>yaratmışdır</a:t>
            </a:r>
            <a:r>
              <a:rPr lang="az-Latn-AZ" dirty="0">
                <a:solidFill>
                  <a:schemeClr val="bg1"/>
                </a:solidFill>
              </a:rPr>
              <a:t> </a:t>
            </a:r>
            <a:r>
              <a:rPr lang="en-US" dirty="0">
                <a:solidFill>
                  <a:schemeClr val="bg1"/>
                </a:solidFill>
              </a:rPr>
              <a:t>. </a:t>
            </a:r>
            <a:endParaRPr lang="ru-RU" dirty="0">
              <a:solidFill>
                <a:schemeClr val="bg1"/>
              </a:solidFill>
            </a:endParaRPr>
          </a:p>
        </p:txBody>
      </p:sp>
    </p:spTree>
  </p:cSld>
  <p:clrMapOvr>
    <a:masterClrMapping/>
  </p:clrMapOvr>
  <p:transition>
    <p:strips dir="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0"/>
            <a:ext cx="7381484" cy="6986528"/>
          </a:xfrm>
          <a:prstGeom prst="rect">
            <a:avLst/>
          </a:prstGeom>
          <a:noFill/>
        </p:spPr>
        <p:txBody>
          <a:bodyPr wrap="square" rtlCol="0">
            <a:spAutoFit/>
          </a:bodyPr>
          <a:lstStyle/>
          <a:p>
            <a:r>
              <a:rPr lang="en-US" sz="3200" dirty="0" err="1">
                <a:solidFill>
                  <a:schemeClr val="bg1"/>
                </a:solidFill>
              </a:rPr>
              <a:t>Qədim</a:t>
            </a:r>
            <a:r>
              <a:rPr lang="en-US" sz="3200" dirty="0"/>
              <a:t> </a:t>
            </a:r>
            <a:r>
              <a:rPr lang="en-US" sz="3200" dirty="0">
                <a:solidFill>
                  <a:schemeClr val="bg1"/>
                </a:solidFill>
              </a:rPr>
              <a:t>Roma </a:t>
            </a:r>
            <a:r>
              <a:rPr lang="en-US" sz="3200" dirty="0" err="1">
                <a:solidFill>
                  <a:schemeClr val="bg1"/>
                </a:solidFill>
              </a:rPr>
              <a:t>natiqlik</a:t>
            </a:r>
            <a:r>
              <a:rPr lang="en-US" sz="3200" dirty="0">
                <a:solidFill>
                  <a:schemeClr val="bg1"/>
                </a:solidFill>
              </a:rPr>
              <a:t> </a:t>
            </a:r>
            <a:r>
              <a:rPr lang="en-US" sz="3200" dirty="0" err="1">
                <a:solidFill>
                  <a:schemeClr val="bg1"/>
                </a:solidFill>
              </a:rPr>
              <a:t>məktəbinin</a:t>
            </a:r>
            <a:r>
              <a:rPr lang="en-US" sz="3200" dirty="0">
                <a:solidFill>
                  <a:schemeClr val="bg1"/>
                </a:solidFill>
              </a:rPr>
              <a:t> </a:t>
            </a:r>
            <a:r>
              <a:rPr lang="en-US" sz="3200" dirty="0" err="1">
                <a:solidFill>
                  <a:schemeClr val="bg1"/>
                </a:solidFill>
              </a:rPr>
              <a:t>nümayəndələrindən</a:t>
            </a:r>
            <a:r>
              <a:rPr lang="en-US" sz="3200" dirty="0">
                <a:solidFill>
                  <a:schemeClr val="bg1"/>
                </a:solidFill>
              </a:rPr>
              <a:t> </a:t>
            </a:r>
            <a:r>
              <a:rPr lang="en-US" sz="3200" dirty="0" err="1">
                <a:solidFill>
                  <a:schemeClr val="bg1"/>
                </a:solidFill>
              </a:rPr>
              <a:t>biri</a:t>
            </a:r>
            <a:r>
              <a:rPr lang="en-US" sz="3200" dirty="0">
                <a:solidFill>
                  <a:schemeClr val="bg1"/>
                </a:solidFill>
              </a:rPr>
              <a:t> </a:t>
            </a:r>
            <a:r>
              <a:rPr lang="en-US" sz="3200" dirty="0" err="1">
                <a:solidFill>
                  <a:schemeClr val="bg1"/>
                </a:solidFill>
              </a:rPr>
              <a:t>də</a:t>
            </a:r>
            <a:r>
              <a:rPr lang="en-US" sz="3200" dirty="0">
                <a:solidFill>
                  <a:schemeClr val="bg1"/>
                </a:solidFill>
              </a:rPr>
              <a:t> Mark </a:t>
            </a:r>
            <a:r>
              <a:rPr lang="en-US" sz="3200" dirty="0" err="1">
                <a:solidFill>
                  <a:schemeClr val="bg1"/>
                </a:solidFill>
              </a:rPr>
              <a:t>Fabiy</a:t>
            </a:r>
            <a:r>
              <a:rPr lang="en-US" sz="3200" dirty="0">
                <a:solidFill>
                  <a:schemeClr val="bg1"/>
                </a:solidFill>
              </a:rPr>
              <a:t> </a:t>
            </a:r>
            <a:r>
              <a:rPr lang="en-US" sz="3200" dirty="0" err="1">
                <a:solidFill>
                  <a:schemeClr val="bg1"/>
                </a:solidFill>
              </a:rPr>
              <a:t>Kvintilian</a:t>
            </a:r>
            <a:r>
              <a:rPr lang="en-US" sz="3200" dirty="0">
                <a:solidFill>
                  <a:schemeClr val="bg1"/>
                </a:solidFill>
              </a:rPr>
              <a:t> </a:t>
            </a:r>
            <a:r>
              <a:rPr lang="en-US" sz="3200" dirty="0" err="1">
                <a:solidFill>
                  <a:schemeClr val="bg1"/>
                </a:solidFill>
              </a:rPr>
              <a:t>olmuşdur</a:t>
            </a:r>
            <a:r>
              <a:rPr lang="en-US" sz="3200" dirty="0">
                <a:solidFill>
                  <a:schemeClr val="bg1"/>
                </a:solidFill>
              </a:rPr>
              <a:t>. O, </a:t>
            </a:r>
            <a:r>
              <a:rPr lang="en-US" sz="3200" dirty="0" err="1">
                <a:solidFill>
                  <a:schemeClr val="bg1"/>
                </a:solidFill>
              </a:rPr>
              <a:t>natiqlik</a:t>
            </a:r>
            <a:r>
              <a:rPr lang="en-US" sz="3200" dirty="0">
                <a:solidFill>
                  <a:schemeClr val="bg1"/>
                </a:solidFill>
              </a:rPr>
              <a:t> </a:t>
            </a:r>
            <a:r>
              <a:rPr lang="en-US" sz="3200" dirty="0" err="1">
                <a:solidFill>
                  <a:schemeClr val="bg1"/>
                </a:solidFill>
              </a:rPr>
              <a:t>nəzəriyyəçisi</a:t>
            </a:r>
            <a:r>
              <a:rPr lang="en-US" sz="3200" dirty="0">
                <a:solidFill>
                  <a:schemeClr val="bg1"/>
                </a:solidFill>
              </a:rPr>
              <a:t> </a:t>
            </a:r>
            <a:r>
              <a:rPr lang="en-US" sz="3200" dirty="0" err="1">
                <a:solidFill>
                  <a:schemeClr val="bg1"/>
                </a:solidFill>
              </a:rPr>
              <a:t>kimi</a:t>
            </a:r>
            <a:r>
              <a:rPr lang="en-US" sz="3200" dirty="0">
                <a:solidFill>
                  <a:schemeClr val="bg1"/>
                </a:solidFill>
              </a:rPr>
              <a:t> </a:t>
            </a:r>
            <a:r>
              <a:rPr lang="en-US" sz="3200" dirty="0" err="1">
                <a:solidFill>
                  <a:schemeClr val="bg1"/>
                </a:solidFill>
              </a:rPr>
              <a:t>tanınmışdır</a:t>
            </a:r>
            <a:r>
              <a:rPr lang="en-US" sz="3200" dirty="0">
                <a:solidFill>
                  <a:schemeClr val="bg1"/>
                </a:solidFill>
              </a:rPr>
              <a:t>. </a:t>
            </a:r>
            <a:r>
              <a:rPr lang="en-US" sz="3200" dirty="0" err="1">
                <a:solidFill>
                  <a:schemeClr val="bg1"/>
                </a:solidFill>
              </a:rPr>
              <a:t>Açdığı</a:t>
            </a:r>
            <a:r>
              <a:rPr lang="en-US" sz="3200" dirty="0">
                <a:solidFill>
                  <a:schemeClr val="bg1"/>
                </a:solidFill>
              </a:rPr>
              <a:t> </a:t>
            </a:r>
            <a:r>
              <a:rPr lang="en-US" sz="3200" dirty="0" err="1">
                <a:solidFill>
                  <a:schemeClr val="bg1"/>
                </a:solidFill>
              </a:rPr>
              <a:t>ritorika</a:t>
            </a:r>
            <a:r>
              <a:rPr lang="en-US" sz="3200" dirty="0">
                <a:solidFill>
                  <a:schemeClr val="bg1"/>
                </a:solidFill>
              </a:rPr>
              <a:t> </a:t>
            </a:r>
            <a:r>
              <a:rPr lang="en-US" sz="3200" dirty="0" err="1">
                <a:solidFill>
                  <a:schemeClr val="bg1"/>
                </a:solidFill>
              </a:rPr>
              <a:t>məktəbi</a:t>
            </a:r>
            <a:r>
              <a:rPr lang="en-US" sz="3200" dirty="0">
                <a:solidFill>
                  <a:schemeClr val="bg1"/>
                </a:solidFill>
              </a:rPr>
              <a:t> </a:t>
            </a:r>
            <a:r>
              <a:rPr lang="en-US" sz="3200" dirty="0" err="1">
                <a:solidFill>
                  <a:schemeClr val="bg1"/>
                </a:solidFill>
              </a:rPr>
              <a:t>ona</a:t>
            </a:r>
            <a:r>
              <a:rPr lang="en-US" sz="3200" dirty="0">
                <a:solidFill>
                  <a:schemeClr val="bg1"/>
                </a:solidFill>
              </a:rPr>
              <a:t> </a:t>
            </a:r>
            <a:r>
              <a:rPr lang="en-US" sz="3200" dirty="0" err="1">
                <a:solidFill>
                  <a:schemeClr val="bg1"/>
                </a:solidFill>
              </a:rPr>
              <a:t>şöhrət</a:t>
            </a:r>
            <a:r>
              <a:rPr lang="en-US" sz="3200" dirty="0">
                <a:solidFill>
                  <a:schemeClr val="bg1"/>
                </a:solidFill>
              </a:rPr>
              <a:t> </a:t>
            </a:r>
            <a:r>
              <a:rPr lang="en-US" sz="3200" dirty="0" err="1">
                <a:solidFill>
                  <a:schemeClr val="bg1"/>
                </a:solidFill>
              </a:rPr>
              <a:t>gətirmişdi</a:t>
            </a:r>
            <a:r>
              <a:rPr lang="en-US" sz="3200" dirty="0">
                <a:solidFill>
                  <a:schemeClr val="bg1"/>
                </a:solidFill>
              </a:rPr>
              <a:t>. </a:t>
            </a:r>
            <a:r>
              <a:rPr lang="en-US" sz="3200" dirty="0" err="1">
                <a:solidFill>
                  <a:schemeClr val="bg1"/>
                </a:solidFill>
              </a:rPr>
              <a:t>Kvintilian</a:t>
            </a:r>
            <a:r>
              <a:rPr lang="en-US" sz="3200" dirty="0">
                <a:solidFill>
                  <a:schemeClr val="bg1"/>
                </a:solidFill>
              </a:rPr>
              <a:t> </a:t>
            </a:r>
            <a:r>
              <a:rPr lang="en-US" sz="3200" b="1" dirty="0">
                <a:solidFill>
                  <a:srgbClr val="C00000"/>
                </a:solidFill>
              </a:rPr>
              <a:t>“</a:t>
            </a:r>
            <a:r>
              <a:rPr lang="en-US" sz="3200" b="1" dirty="0" err="1">
                <a:solidFill>
                  <a:srgbClr val="C00000"/>
                </a:solidFill>
              </a:rPr>
              <a:t>Natiqlik</a:t>
            </a:r>
            <a:r>
              <a:rPr lang="en-US" sz="3200" b="1" dirty="0">
                <a:solidFill>
                  <a:srgbClr val="C00000"/>
                </a:solidFill>
              </a:rPr>
              <a:t> </a:t>
            </a:r>
            <a:r>
              <a:rPr lang="en-US" sz="3200" b="1" dirty="0" err="1">
                <a:solidFill>
                  <a:srgbClr val="C00000"/>
                </a:solidFill>
              </a:rPr>
              <a:t>təhsili</a:t>
            </a:r>
            <a:r>
              <a:rPr lang="en-US" sz="3200" b="1" dirty="0">
                <a:solidFill>
                  <a:srgbClr val="C00000"/>
                </a:solidFill>
              </a:rPr>
              <a:t>”</a:t>
            </a:r>
            <a:r>
              <a:rPr lang="en-US" sz="3200" dirty="0">
                <a:solidFill>
                  <a:schemeClr val="bg1"/>
                </a:solidFill>
              </a:rPr>
              <a:t> </a:t>
            </a:r>
            <a:r>
              <a:rPr lang="en-US" sz="3200" dirty="0" err="1">
                <a:solidFill>
                  <a:schemeClr val="bg1"/>
                </a:solidFill>
              </a:rPr>
              <a:t>adlı</a:t>
            </a:r>
            <a:r>
              <a:rPr lang="en-US" sz="3200" dirty="0">
                <a:solidFill>
                  <a:schemeClr val="bg1"/>
                </a:solidFill>
              </a:rPr>
              <a:t> </a:t>
            </a:r>
            <a:r>
              <a:rPr lang="en-US" sz="3200" dirty="0" err="1">
                <a:solidFill>
                  <a:schemeClr val="bg1"/>
                </a:solidFill>
              </a:rPr>
              <a:t>kitabdan</a:t>
            </a:r>
            <a:r>
              <a:rPr lang="en-US" sz="3200" dirty="0">
                <a:solidFill>
                  <a:schemeClr val="bg1"/>
                </a:solidFill>
              </a:rPr>
              <a:t> </a:t>
            </a:r>
            <a:r>
              <a:rPr lang="en-US" sz="3200" dirty="0" err="1">
                <a:solidFill>
                  <a:schemeClr val="bg1"/>
                </a:solidFill>
              </a:rPr>
              <a:t>ibarət</a:t>
            </a:r>
            <a:r>
              <a:rPr lang="en-US" sz="3200" dirty="0">
                <a:solidFill>
                  <a:schemeClr val="bg1"/>
                </a:solidFill>
              </a:rPr>
              <a:t> </a:t>
            </a:r>
            <a:r>
              <a:rPr lang="en-US" sz="3200" dirty="0" err="1">
                <a:solidFill>
                  <a:schemeClr val="bg1"/>
                </a:solidFill>
              </a:rPr>
              <a:t>əsər</a:t>
            </a:r>
            <a:r>
              <a:rPr lang="en-US" sz="3200" dirty="0">
                <a:solidFill>
                  <a:schemeClr val="bg1"/>
                </a:solidFill>
              </a:rPr>
              <a:t> </a:t>
            </a:r>
            <a:r>
              <a:rPr lang="en-US" sz="3200" dirty="0" err="1">
                <a:solidFill>
                  <a:schemeClr val="bg1"/>
                </a:solidFill>
              </a:rPr>
              <a:t>yazmışdı</a:t>
            </a:r>
            <a:r>
              <a:rPr lang="en-US" sz="3200" dirty="0">
                <a:solidFill>
                  <a:schemeClr val="bg1"/>
                </a:solidFill>
              </a:rPr>
              <a:t>. </a:t>
            </a:r>
            <a:r>
              <a:rPr lang="en-US" sz="3200" dirty="0" err="1">
                <a:solidFill>
                  <a:schemeClr val="bg1"/>
                </a:solidFill>
              </a:rPr>
              <a:t>Həmin</a:t>
            </a:r>
            <a:r>
              <a:rPr lang="en-US" sz="3200" dirty="0">
                <a:solidFill>
                  <a:schemeClr val="bg1"/>
                </a:solidFill>
              </a:rPr>
              <a:t> </a:t>
            </a:r>
            <a:r>
              <a:rPr lang="en-US" sz="3200" dirty="0" err="1">
                <a:solidFill>
                  <a:schemeClr val="bg1"/>
                </a:solidFill>
              </a:rPr>
              <a:t>kitabda</a:t>
            </a:r>
            <a:r>
              <a:rPr lang="en-US" sz="3200" dirty="0">
                <a:solidFill>
                  <a:schemeClr val="bg1"/>
                </a:solidFill>
              </a:rPr>
              <a:t> </a:t>
            </a:r>
            <a:r>
              <a:rPr lang="en-US" sz="3200" dirty="0" err="1">
                <a:solidFill>
                  <a:schemeClr val="bg1"/>
                </a:solidFill>
              </a:rPr>
              <a:t>natiqlik</a:t>
            </a:r>
            <a:r>
              <a:rPr lang="en-US" sz="3200" dirty="0">
                <a:solidFill>
                  <a:schemeClr val="bg1"/>
                </a:solidFill>
              </a:rPr>
              <a:t> </a:t>
            </a:r>
            <a:r>
              <a:rPr lang="en-US" sz="3200" dirty="0" err="1">
                <a:solidFill>
                  <a:schemeClr val="bg1"/>
                </a:solidFill>
              </a:rPr>
              <a:t>sənətinin</a:t>
            </a:r>
            <a:r>
              <a:rPr lang="en-US" sz="3200" dirty="0">
                <a:solidFill>
                  <a:schemeClr val="bg1"/>
                </a:solidFill>
              </a:rPr>
              <a:t> </a:t>
            </a:r>
            <a:r>
              <a:rPr lang="en-US" sz="3200" dirty="0" err="1">
                <a:solidFill>
                  <a:schemeClr val="bg1"/>
                </a:solidFill>
              </a:rPr>
              <a:t>elementləri</a:t>
            </a:r>
            <a:r>
              <a:rPr lang="en-US" sz="3200" dirty="0">
                <a:solidFill>
                  <a:schemeClr val="bg1"/>
                </a:solidFill>
              </a:rPr>
              <a:t> </a:t>
            </a:r>
            <a:r>
              <a:rPr lang="en-US" sz="3200" dirty="0" err="1">
                <a:solidFill>
                  <a:schemeClr val="bg1"/>
                </a:solidFill>
              </a:rPr>
              <a:t>və</a:t>
            </a:r>
            <a:r>
              <a:rPr lang="en-US" sz="3200" dirty="0">
                <a:solidFill>
                  <a:schemeClr val="bg1"/>
                </a:solidFill>
              </a:rPr>
              <a:t> </a:t>
            </a:r>
            <a:r>
              <a:rPr lang="en-US" sz="3200" dirty="0" err="1">
                <a:solidFill>
                  <a:schemeClr val="bg1"/>
                </a:solidFill>
              </a:rPr>
              <a:t>ritorikanın</a:t>
            </a:r>
            <a:r>
              <a:rPr lang="en-US" sz="3200" dirty="0">
                <a:solidFill>
                  <a:schemeClr val="bg1"/>
                </a:solidFill>
              </a:rPr>
              <a:t> </a:t>
            </a:r>
            <a:r>
              <a:rPr lang="en-US" sz="3200" dirty="0" err="1">
                <a:solidFill>
                  <a:schemeClr val="bg1"/>
                </a:solidFill>
              </a:rPr>
              <a:t>mahiyyəti</a:t>
            </a:r>
            <a:r>
              <a:rPr lang="en-US" sz="3200" dirty="0">
                <a:solidFill>
                  <a:schemeClr val="bg1"/>
                </a:solidFill>
              </a:rPr>
              <a:t>, </a:t>
            </a:r>
            <a:r>
              <a:rPr lang="en-US" sz="3200" dirty="0" err="1">
                <a:solidFill>
                  <a:schemeClr val="bg1"/>
                </a:solidFill>
              </a:rPr>
              <a:t>nitq</a:t>
            </a:r>
            <a:r>
              <a:rPr lang="en-US" sz="3200" dirty="0">
                <a:solidFill>
                  <a:schemeClr val="bg1"/>
                </a:solidFill>
              </a:rPr>
              <a:t> </a:t>
            </a:r>
            <a:r>
              <a:rPr lang="en-US" sz="3200" dirty="0" err="1">
                <a:solidFill>
                  <a:schemeClr val="bg1"/>
                </a:solidFill>
              </a:rPr>
              <a:t>üzərində</a:t>
            </a:r>
            <a:r>
              <a:rPr lang="en-US" sz="3200" dirty="0">
                <a:solidFill>
                  <a:schemeClr val="bg1"/>
                </a:solidFill>
              </a:rPr>
              <a:t> </a:t>
            </a:r>
            <a:r>
              <a:rPr lang="en-US" sz="3200" dirty="0" err="1">
                <a:solidFill>
                  <a:schemeClr val="bg1"/>
                </a:solidFill>
              </a:rPr>
              <a:t>işin</a:t>
            </a:r>
            <a:r>
              <a:rPr lang="en-US" sz="3200" dirty="0">
                <a:solidFill>
                  <a:schemeClr val="bg1"/>
                </a:solidFill>
              </a:rPr>
              <a:t> </a:t>
            </a:r>
            <a:r>
              <a:rPr lang="en-US" sz="3200" dirty="0" err="1">
                <a:solidFill>
                  <a:schemeClr val="bg1"/>
                </a:solidFill>
              </a:rPr>
              <a:t>mərhələləri</a:t>
            </a:r>
            <a:r>
              <a:rPr lang="en-US" sz="3200" dirty="0">
                <a:solidFill>
                  <a:schemeClr val="bg1"/>
                </a:solidFill>
              </a:rPr>
              <a:t> (</a:t>
            </a:r>
            <a:r>
              <a:rPr lang="en-US" sz="3200" dirty="0" err="1">
                <a:solidFill>
                  <a:schemeClr val="bg1"/>
                </a:solidFill>
              </a:rPr>
              <a:t>mövzunun</a:t>
            </a:r>
            <a:r>
              <a:rPr lang="en-US" sz="3200" dirty="0">
                <a:solidFill>
                  <a:schemeClr val="bg1"/>
                </a:solidFill>
              </a:rPr>
              <a:t> </a:t>
            </a:r>
            <a:r>
              <a:rPr lang="en-US" sz="3200" dirty="0" err="1">
                <a:solidFill>
                  <a:schemeClr val="bg1"/>
                </a:solidFill>
              </a:rPr>
              <a:t>seçilməsi</a:t>
            </a:r>
            <a:r>
              <a:rPr lang="en-US" sz="3200" dirty="0">
                <a:solidFill>
                  <a:schemeClr val="bg1"/>
                </a:solidFill>
              </a:rPr>
              <a:t>, </a:t>
            </a:r>
            <a:r>
              <a:rPr lang="en-US" sz="3200" dirty="0" err="1">
                <a:solidFill>
                  <a:schemeClr val="bg1"/>
                </a:solidFill>
              </a:rPr>
              <a:t>yerləşdirilməsi</a:t>
            </a:r>
            <a:r>
              <a:rPr lang="en-US" sz="3200" dirty="0">
                <a:solidFill>
                  <a:schemeClr val="bg1"/>
                </a:solidFill>
              </a:rPr>
              <a:t>, yadda </a:t>
            </a:r>
            <a:r>
              <a:rPr lang="en-US" sz="3200" dirty="0" err="1">
                <a:solidFill>
                  <a:schemeClr val="bg1"/>
                </a:solidFill>
              </a:rPr>
              <a:t>saxlanılması</a:t>
            </a:r>
            <a:r>
              <a:rPr lang="en-US" sz="3200" dirty="0">
                <a:solidFill>
                  <a:schemeClr val="bg1"/>
                </a:solidFill>
              </a:rPr>
              <a:t>, </a:t>
            </a:r>
            <a:r>
              <a:rPr lang="en-US" sz="3200" dirty="0" err="1">
                <a:solidFill>
                  <a:schemeClr val="bg1"/>
                </a:solidFill>
              </a:rPr>
              <a:t>nəqli</a:t>
            </a:r>
            <a:r>
              <a:rPr lang="en-US" sz="3200" dirty="0">
                <a:solidFill>
                  <a:schemeClr val="bg1"/>
                </a:solidFill>
              </a:rPr>
              <a:t>, </a:t>
            </a:r>
            <a:r>
              <a:rPr lang="en-US" sz="3200" dirty="0" err="1">
                <a:solidFill>
                  <a:schemeClr val="bg1"/>
                </a:solidFill>
              </a:rPr>
              <a:t>aydın</a:t>
            </a:r>
            <a:r>
              <a:rPr lang="en-US" sz="3200" dirty="0">
                <a:solidFill>
                  <a:schemeClr val="bg1"/>
                </a:solidFill>
              </a:rPr>
              <a:t> </a:t>
            </a:r>
            <a:r>
              <a:rPr lang="en-US" sz="3200" dirty="0" err="1">
                <a:solidFill>
                  <a:schemeClr val="bg1"/>
                </a:solidFill>
              </a:rPr>
              <a:t>tələffüzü</a:t>
            </a:r>
            <a:r>
              <a:rPr lang="en-US" sz="3200" dirty="0">
                <a:solidFill>
                  <a:schemeClr val="bg1"/>
                </a:solidFill>
              </a:rPr>
              <a:t>), </a:t>
            </a:r>
            <a:r>
              <a:rPr lang="en-US" sz="3200" dirty="0" err="1">
                <a:solidFill>
                  <a:schemeClr val="bg1"/>
                </a:solidFill>
              </a:rPr>
              <a:t>natiqlik</a:t>
            </a:r>
            <a:r>
              <a:rPr lang="en-US" sz="3200" dirty="0">
                <a:solidFill>
                  <a:schemeClr val="bg1"/>
                </a:solidFill>
              </a:rPr>
              <a:t> </a:t>
            </a:r>
            <a:r>
              <a:rPr lang="en-US" sz="3200" dirty="0" err="1">
                <a:solidFill>
                  <a:schemeClr val="bg1"/>
                </a:solidFill>
              </a:rPr>
              <a:t>sənətinə</a:t>
            </a:r>
            <a:r>
              <a:rPr lang="en-US" sz="3200" dirty="0">
                <a:solidFill>
                  <a:schemeClr val="bg1"/>
                </a:solidFill>
              </a:rPr>
              <a:t>, </a:t>
            </a:r>
            <a:r>
              <a:rPr lang="en-US" sz="3200" dirty="0" err="1">
                <a:solidFill>
                  <a:schemeClr val="bg1"/>
                </a:solidFill>
              </a:rPr>
              <a:t>natiqlərin</a:t>
            </a:r>
            <a:r>
              <a:rPr lang="en-US" sz="3200" dirty="0">
                <a:solidFill>
                  <a:schemeClr val="bg1"/>
                </a:solidFill>
              </a:rPr>
              <a:t> </a:t>
            </a:r>
            <a:r>
              <a:rPr lang="en-US" sz="3200" dirty="0" err="1">
                <a:solidFill>
                  <a:schemeClr val="bg1"/>
                </a:solidFill>
              </a:rPr>
              <a:t>fəaliyyətinə</a:t>
            </a:r>
            <a:r>
              <a:rPr lang="en-US" sz="3200" dirty="0">
                <a:solidFill>
                  <a:schemeClr val="bg1"/>
                </a:solidFill>
              </a:rPr>
              <a:t> </a:t>
            </a:r>
            <a:r>
              <a:rPr lang="en-US" sz="3200" dirty="0" err="1">
                <a:solidFill>
                  <a:schemeClr val="bg1"/>
                </a:solidFill>
              </a:rPr>
              <a:t>verilən</a:t>
            </a:r>
            <a:r>
              <a:rPr lang="en-US" sz="3200" dirty="0">
                <a:solidFill>
                  <a:schemeClr val="bg1"/>
                </a:solidFill>
              </a:rPr>
              <a:t> </a:t>
            </a:r>
            <a:r>
              <a:rPr lang="en-US" sz="3200" dirty="0" err="1">
                <a:solidFill>
                  <a:schemeClr val="bg1"/>
                </a:solidFill>
              </a:rPr>
              <a:t>tələblər</a:t>
            </a:r>
            <a:r>
              <a:rPr lang="en-US" sz="3200" dirty="0">
                <a:solidFill>
                  <a:schemeClr val="bg1"/>
                </a:solidFill>
              </a:rPr>
              <a:t> </a:t>
            </a:r>
            <a:r>
              <a:rPr lang="en-US" sz="3200" dirty="0" err="1">
                <a:solidFill>
                  <a:schemeClr val="bg1"/>
                </a:solidFill>
              </a:rPr>
              <a:t>şərh</a:t>
            </a:r>
            <a:r>
              <a:rPr lang="en-US" sz="3200" dirty="0">
                <a:solidFill>
                  <a:schemeClr val="bg1"/>
                </a:solidFill>
              </a:rPr>
              <a:t> </a:t>
            </a:r>
            <a:r>
              <a:rPr lang="en-US" sz="3200" dirty="0" err="1">
                <a:solidFill>
                  <a:schemeClr val="bg1"/>
                </a:solidFill>
              </a:rPr>
              <a:t>olunmuşdur</a:t>
            </a:r>
            <a:r>
              <a:rPr lang="en-US" sz="3200" dirty="0">
                <a:solidFill>
                  <a:schemeClr val="bg1"/>
                </a:solidFill>
              </a:rPr>
              <a:t>.</a:t>
            </a:r>
            <a:endParaRPr lang="az-Latn-AZ" sz="3200" dirty="0">
              <a:solidFill>
                <a:schemeClr val="bg1"/>
              </a:solidFill>
            </a:endParaRPr>
          </a:p>
        </p:txBody>
      </p:sp>
      <p:pic>
        <p:nvPicPr>
          <p:cNvPr id="20482" name="Picture 2" descr="Картинки по запросу квинтилиан"/>
          <p:cNvPicPr>
            <a:picLocks noChangeAspect="1" noChangeArrowheads="1"/>
          </p:cNvPicPr>
          <p:nvPr/>
        </p:nvPicPr>
        <p:blipFill>
          <a:blip r:embed="rId2" cstate="print"/>
          <a:srcRect/>
          <a:stretch>
            <a:fillRect/>
          </a:stretch>
        </p:blipFill>
        <p:spPr bwMode="auto">
          <a:xfrm>
            <a:off x="7381484" y="980728"/>
            <a:ext cx="1928826" cy="2381267"/>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20484" name="AutoShape 4" descr="Картинки по запросу квинтилиан"/>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ru-RU"/>
          </a:p>
        </p:txBody>
      </p:sp>
      <p:sp>
        <p:nvSpPr>
          <p:cNvPr id="20486" name="AutoShape 6" descr="Картинки по запросу квинтилиан"/>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ru-RU"/>
          </a:p>
        </p:txBody>
      </p:sp>
      <p:pic>
        <p:nvPicPr>
          <p:cNvPr id="20488" name="Picture 8" descr="Картинки по запросу квинтилиан"/>
          <p:cNvPicPr>
            <a:picLocks noChangeAspect="1" noChangeArrowheads="1"/>
          </p:cNvPicPr>
          <p:nvPr/>
        </p:nvPicPr>
        <p:blipFill>
          <a:blip r:embed="rId3" cstate="print"/>
          <a:srcRect/>
          <a:stretch>
            <a:fillRect/>
          </a:stretch>
        </p:blipFill>
        <p:spPr bwMode="auto">
          <a:xfrm>
            <a:off x="7236296" y="3970395"/>
            <a:ext cx="1795462" cy="2253489"/>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Tree>
  </p:cSld>
  <p:clrMapOvr>
    <a:masterClrMapping/>
  </p:clrMapOvr>
  <p:transition>
    <p:wheel/>
  </p:transition>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_rels/theme10.xml.rels><?xml version="1.0" encoding="UTF-8" standalone="yes"?>
<Relationships xmlns="http://schemas.openxmlformats.org/package/2006/relationships"><Relationship Id="rId1" Type="http://schemas.openxmlformats.org/officeDocument/2006/relationships/image" Target="../media/image3.jpeg"/></Relationships>
</file>

<file path=ppt/theme/_rels/theme11.xml.rels><?xml version="1.0" encoding="UTF-8" standalone="yes"?>
<Relationships xmlns="http://schemas.openxmlformats.org/package/2006/relationships"><Relationship Id="rId1" Type="http://schemas.openxmlformats.org/officeDocument/2006/relationships/image" Target="../media/image3.jpeg"/></Relationships>
</file>

<file path=ppt/theme/_rels/theme12.xml.rels><?xml version="1.0" encoding="UTF-8" standalone="yes"?>
<Relationships xmlns="http://schemas.openxmlformats.org/package/2006/relationships"><Relationship Id="rId1" Type="http://schemas.openxmlformats.org/officeDocument/2006/relationships/image" Target="../media/image3.jpeg"/></Relationships>
</file>

<file path=ppt/theme/_rels/theme3.xml.rels><?xml version="1.0" encoding="UTF-8" standalone="yes"?>
<Relationships xmlns="http://schemas.openxmlformats.org/package/2006/relationships"><Relationship Id="rId1" Type="http://schemas.openxmlformats.org/officeDocument/2006/relationships/image" Target="../media/image3.jpeg"/></Relationships>
</file>

<file path=ppt/theme/_rels/theme4.xml.rels><?xml version="1.0" encoding="UTF-8" standalone="yes"?>
<Relationships xmlns="http://schemas.openxmlformats.org/package/2006/relationships"><Relationship Id="rId1" Type="http://schemas.openxmlformats.org/officeDocument/2006/relationships/image" Target="../media/image3.jpeg"/></Relationships>
</file>

<file path=ppt/theme/_rels/theme5.xml.rels><?xml version="1.0" encoding="UTF-8" standalone="yes"?>
<Relationships xmlns="http://schemas.openxmlformats.org/package/2006/relationships"><Relationship Id="rId1" Type="http://schemas.openxmlformats.org/officeDocument/2006/relationships/image" Target="../media/image3.jpeg"/></Relationships>
</file>

<file path=ppt/theme/_rels/theme6.xml.rels><?xml version="1.0" encoding="UTF-8" standalone="yes"?>
<Relationships xmlns="http://schemas.openxmlformats.org/package/2006/relationships"><Relationship Id="rId1" Type="http://schemas.openxmlformats.org/officeDocument/2006/relationships/image" Target="../media/image3.jpeg"/></Relationships>
</file>

<file path=ppt/theme/_rels/theme7.xml.rels><?xml version="1.0" encoding="UTF-8" standalone="yes"?>
<Relationships xmlns="http://schemas.openxmlformats.org/package/2006/relationships"><Relationship Id="rId1" Type="http://schemas.openxmlformats.org/officeDocument/2006/relationships/image" Target="../media/image3.jpeg"/></Relationships>
</file>

<file path=ppt/theme/_rels/theme8.xml.rels><?xml version="1.0" encoding="UTF-8" standalone="yes"?>
<Relationships xmlns="http://schemas.openxmlformats.org/package/2006/relationships"><Relationship Id="rId1" Type="http://schemas.openxmlformats.org/officeDocument/2006/relationships/image" Target="../media/image3.jpeg"/></Relationships>
</file>

<file path=ppt/theme/_rels/theme9.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Бумажная">
  <a:themeElements>
    <a:clrScheme name="Бумажная">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Бумажная">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Бумажная">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ppt/theme/theme10.xml><?xml version="1.0" encoding="utf-8"?>
<a:theme xmlns:a="http://schemas.openxmlformats.org/drawingml/2006/main" name="7_Городская">
  <a:themeElements>
    <a:clrScheme name="Городская">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Городская">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Городская">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11.xml><?xml version="1.0" encoding="utf-8"?>
<a:theme xmlns:a="http://schemas.openxmlformats.org/drawingml/2006/main" name="8_Городская">
  <a:themeElements>
    <a:clrScheme name="Городская">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Городская">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Городская">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12.xml><?xml version="1.0" encoding="utf-8"?>
<a:theme xmlns:a="http://schemas.openxmlformats.org/drawingml/2006/main" name="9_Городская">
  <a:themeElements>
    <a:clrScheme name="Городская">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Городская">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Городская">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13.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Городская">
  <a:themeElements>
    <a:clrScheme name="Городская">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Городская">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Городская">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4.xml><?xml version="1.0" encoding="utf-8"?>
<a:theme xmlns:a="http://schemas.openxmlformats.org/drawingml/2006/main" name="1_Городская">
  <a:themeElements>
    <a:clrScheme name="Городская">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Городская">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Городская">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5.xml><?xml version="1.0" encoding="utf-8"?>
<a:theme xmlns:a="http://schemas.openxmlformats.org/drawingml/2006/main" name="2_Городская">
  <a:themeElements>
    <a:clrScheme name="Городская">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Городская">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Городская">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6.xml><?xml version="1.0" encoding="utf-8"?>
<a:theme xmlns:a="http://schemas.openxmlformats.org/drawingml/2006/main" name="3_Городская">
  <a:themeElements>
    <a:clrScheme name="Городская">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Городская">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Городская">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7.xml><?xml version="1.0" encoding="utf-8"?>
<a:theme xmlns:a="http://schemas.openxmlformats.org/drawingml/2006/main" name="4_Городская">
  <a:themeElements>
    <a:clrScheme name="Городская">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Городская">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Городская">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8.xml><?xml version="1.0" encoding="utf-8"?>
<a:theme xmlns:a="http://schemas.openxmlformats.org/drawingml/2006/main" name="5_Городская">
  <a:themeElements>
    <a:clrScheme name="Городская">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Городская">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Городская">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9.xml><?xml version="1.0" encoding="utf-8"?>
<a:theme xmlns:a="http://schemas.openxmlformats.org/drawingml/2006/main" name="6_Городская">
  <a:themeElements>
    <a:clrScheme name="Городская">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Городская">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Городская">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830</TotalTime>
  <Words>1168</Words>
  <Application>Microsoft Office PowerPoint</Application>
  <PresentationFormat>Экран (4:3)</PresentationFormat>
  <Paragraphs>94</Paragraphs>
  <Slides>22</Slides>
  <Notes>2</Notes>
  <HiddenSlides>0</HiddenSlides>
  <MMClips>2</MMClips>
  <ScaleCrop>false</ScaleCrop>
  <HeadingPairs>
    <vt:vector size="6" baseType="variant">
      <vt:variant>
        <vt:lpstr>Использованные шрифты</vt:lpstr>
      </vt:variant>
      <vt:variant>
        <vt:i4>6</vt:i4>
      </vt:variant>
      <vt:variant>
        <vt:lpstr>Тема</vt:lpstr>
      </vt:variant>
      <vt:variant>
        <vt:i4>12</vt:i4>
      </vt:variant>
      <vt:variant>
        <vt:lpstr>Заголовки слайдов</vt:lpstr>
      </vt:variant>
      <vt:variant>
        <vt:i4>22</vt:i4>
      </vt:variant>
    </vt:vector>
  </HeadingPairs>
  <TitlesOfParts>
    <vt:vector size="40" baseType="lpstr">
      <vt:lpstr>Arial</vt:lpstr>
      <vt:lpstr>Calibri</vt:lpstr>
      <vt:lpstr>Constantia</vt:lpstr>
      <vt:lpstr>Georgia</vt:lpstr>
      <vt:lpstr>Trebuchet MS</vt:lpstr>
      <vt:lpstr>Wingdings 2</vt:lpstr>
      <vt:lpstr>Бумажная</vt:lpstr>
      <vt:lpstr>Тема Office</vt:lpstr>
      <vt:lpstr>Городская</vt:lpstr>
      <vt:lpstr>1_Городская</vt:lpstr>
      <vt:lpstr>2_Городская</vt:lpstr>
      <vt:lpstr>3_Городская</vt:lpstr>
      <vt:lpstr>4_Городская</vt:lpstr>
      <vt:lpstr>5_Городская</vt:lpstr>
      <vt:lpstr>6_Городская</vt:lpstr>
      <vt:lpstr>7_Городская</vt:lpstr>
      <vt:lpstr>8_Городская</vt:lpstr>
      <vt:lpstr>9_Городская</vt:lpstr>
      <vt:lpstr>Презентация PowerPoint</vt:lpstr>
      <vt:lpstr>Презентация PowerPoint</vt:lpstr>
      <vt:lpstr>Ritorika</vt:lpstr>
      <vt:lpstr>Презентация PowerPoint</vt:lpstr>
      <vt:lpstr>Презентация PowerPoint</vt:lpstr>
      <vt:lpstr>        Demosfen</vt:lpstr>
      <vt:lpstr>Презентация PowerPoint</vt:lpstr>
      <vt:lpstr>Презентация PowerPoint</vt:lpstr>
      <vt:lpstr>Презентация PowerPoint</vt:lpstr>
      <vt:lpstr>Презентация PowerPoint</vt:lpstr>
      <vt:lpstr>Aforizmlər     Dil insanı dəyərləndirmək üçün vasitədir(Mühəmməd Peyğəmbər) Birinə elə bir söz söylə ki, ya yaşat, ya da öldür; amma yaralı buraxma(Şəms Təbrizi)   Danış ki, səni görüm(Sokrat) </vt:lpstr>
      <vt:lpstr>Презентация PowerPoint</vt:lpstr>
      <vt:lpstr>Azərbaycanda natiqlik sənəti</vt:lpstr>
      <vt:lpstr>Ən qədim janr olan əmək nəğmələri</vt:lpstr>
      <vt:lpstr>Toy-düyünlərdə, məclislərdə aşıq ədəbiyyatı.</vt:lpstr>
      <vt:lpstr>Презентация PowerPoint</vt:lpstr>
      <vt:lpstr>Kitabi-Dədə Qorqud.</vt:lpstr>
      <vt:lpstr>Roman, povest, hekayə, dram əsərləri.</vt:lpstr>
      <vt:lpstr>Презентация PowerPoint</vt:lpstr>
      <vt:lpstr> Bədii yazılı nitqin parlaq nümunələri</vt:lpstr>
      <vt:lpstr>Презентация PowerPoint</vt:lpstr>
      <vt:lpstr>Azərbaycan natiqlik sənətində söz ustadı kimi tarixdə qalan Heydər Əliyev.</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Слайд 1</dc:title>
  <dc:creator>milana saruyeva</dc:creator>
  <cp:lastModifiedBy>Ferid</cp:lastModifiedBy>
  <cp:revision>100</cp:revision>
  <dcterms:created xsi:type="dcterms:W3CDTF">2017-10-23T20:14:46Z</dcterms:created>
  <dcterms:modified xsi:type="dcterms:W3CDTF">2020-11-07T15:56:49Z</dcterms:modified>
</cp:coreProperties>
</file>

<file path=docProps/thumbnail.jpeg>
</file>